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6BeZpObF6lJIFW7RDOn6Jn/G7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5d70bb2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5d70bb2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5d70bb25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5d70bb2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5d70bb25b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5d70bb2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5cac63616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d5cac6361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5cac6361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5cac636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5cac6361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5cac636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podpis">
  <p:cSld name="Tytuł i pod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erta z podpisem">
  <p:cSld name="Oferta z podpis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">
  <p:cSld name="Karta nazw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a nazwy cytatu">
  <p:cSld name="Karta nazwy cytatu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wda lub fałsz">
  <p:cSld name="Prawda lub fałsz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633600" y="2543075"/>
            <a:ext cx="78831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US" sz="4500">
                <a:solidFill>
                  <a:srgbClr val="A64D79"/>
                </a:solidFill>
              </a:rPr>
              <a:t>     </a:t>
            </a:r>
            <a:r>
              <a:rPr b="1" lang="en-US" sz="4500">
                <a:solidFill>
                  <a:srgbClr val="A64D79"/>
                </a:solidFill>
              </a:rPr>
              <a:t>Światowy Dzień Zdrowia</a:t>
            </a:r>
            <a:endParaRPr b="1" sz="45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US" sz="4500">
                <a:solidFill>
                  <a:srgbClr val="A64D79"/>
                </a:solidFill>
              </a:rPr>
              <a:t>w Szkole Podstawowej</a:t>
            </a:r>
            <a:endParaRPr b="1" sz="45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US" sz="4500">
                <a:solidFill>
                  <a:srgbClr val="A64D79"/>
                </a:solidFill>
              </a:rPr>
              <a:t> w Krzeszowie </a:t>
            </a:r>
            <a:endParaRPr b="1" sz="45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44" name="Google Shape;14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71666" cy="209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850" y="242275"/>
            <a:ext cx="3771200" cy="23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175" y="4934150"/>
            <a:ext cx="4528475" cy="13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tekst, stacjonarne, koperta&#10;&#10;Opis wygenerowany automatycznie" id="285" name="Google Shape;2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03" y="1123527"/>
            <a:ext cx="3430576" cy="46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8"/>
          <p:cNvCxnSpPr/>
          <p:nvPr/>
        </p:nvCxnSpPr>
        <p:spPr>
          <a:xfrm>
            <a:off x="4165600" y="1573887"/>
            <a:ext cx="0" cy="3710227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raz zawierający mapa&#10;&#10;Opis wygenerowany automatycznie" id="287" name="Google Shape;2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4060" y="1123527"/>
            <a:ext cx="3430576" cy="46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8"/>
          <p:cNvCxnSpPr/>
          <p:nvPr/>
        </p:nvCxnSpPr>
        <p:spPr>
          <a:xfrm>
            <a:off x="7995920" y="1573887"/>
            <a:ext cx="0" cy="3710227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9" name="Google Shape;2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5608" y="1123528"/>
            <a:ext cx="3430576" cy="4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425" y="3125872"/>
            <a:ext cx="3934548" cy="357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/>
          <p:nvPr>
            <p:ph idx="1" type="body"/>
          </p:nvPr>
        </p:nvSpPr>
        <p:spPr>
          <a:xfrm>
            <a:off x="-1838516" y="193048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i="1" sz="30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96" name="Google Shape;296;p9"/>
          <p:cNvSpPr txBox="1"/>
          <p:nvPr>
            <p:ph idx="2" type="body"/>
          </p:nvPr>
        </p:nvSpPr>
        <p:spPr>
          <a:xfrm>
            <a:off x="838725" y="2253800"/>
            <a:ext cx="5758500" cy="72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52">
                <a:solidFill>
                  <a:srgbClr val="1C4587"/>
                </a:solidFill>
              </a:rPr>
              <a:t>Klasa V</a:t>
            </a:r>
            <a:endParaRPr b="1" sz="3452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C4587"/>
                </a:solidFill>
              </a:rPr>
              <a:t>           </a:t>
            </a:r>
            <a:r>
              <a:rPr lang="en-US" sz="4389">
                <a:solidFill>
                  <a:srgbClr val="1C4587"/>
                </a:solidFill>
              </a:rPr>
              <a:t>  </a:t>
            </a:r>
            <a:r>
              <a:rPr lang="en-US" sz="4389">
                <a:solidFill>
                  <a:srgbClr val="CC0000"/>
                </a:solidFill>
                <a:highlight>
                  <a:srgbClr val="C9DAF8"/>
                </a:highlight>
              </a:rPr>
              <a:t>   </a:t>
            </a:r>
            <a:r>
              <a:rPr lang="en-US" sz="4389">
                <a:solidFill>
                  <a:srgbClr val="CC0000"/>
                </a:solidFill>
                <a:highlight>
                  <a:srgbClr val="C9DAF8"/>
                </a:highlight>
              </a:rPr>
              <a:t>Julia Lipiarska i Wiktoria </a:t>
            </a:r>
            <a:r>
              <a:rPr lang="en-US" sz="4389">
                <a:solidFill>
                  <a:srgbClr val="CC0000"/>
                </a:solidFill>
                <a:highlight>
                  <a:srgbClr val="C9DAF8"/>
                </a:highlight>
              </a:rPr>
              <a:t>W</a:t>
            </a:r>
            <a:r>
              <a:rPr lang="en-US" sz="4389">
                <a:solidFill>
                  <a:srgbClr val="CC0000"/>
                </a:solidFill>
                <a:highlight>
                  <a:srgbClr val="C9DAF8"/>
                </a:highlight>
              </a:rPr>
              <a:t>iniarska </a:t>
            </a:r>
            <a:endParaRPr sz="4389">
              <a:solidFill>
                <a:srgbClr val="CC0000"/>
              </a:solidFill>
              <a:highlight>
                <a:srgbClr val="C9DAF8"/>
              </a:highlight>
            </a:endParaRPr>
          </a:p>
        </p:txBody>
      </p:sp>
      <p:sp>
        <p:nvSpPr>
          <p:cNvPr id="297" name="Google Shape;297;p9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C4587"/>
                </a:solidFill>
                <a:highlight>
                  <a:srgbClr val="F1C232"/>
                </a:highlight>
              </a:rPr>
              <a:t>Zdrowie na talerzu</a:t>
            </a:r>
            <a:endParaRPr>
              <a:solidFill>
                <a:srgbClr val="1C4587"/>
              </a:solidFill>
              <a:highlight>
                <a:srgbClr val="F1C23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Uczniowie z różnych klas przygotowywali zdrowe drugie śniadania</a:t>
            </a:r>
            <a:endParaRPr/>
          </a:p>
        </p:txBody>
      </p:sp>
      <p:pic>
        <p:nvPicPr>
          <p:cNvPr id="298" name="Google Shape;29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375" y="2253800"/>
            <a:ext cx="3224824" cy="45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Drugie śniadania w wykonaniu klasy VII a</a:t>
            </a:r>
            <a:endParaRPr/>
          </a:p>
        </p:txBody>
      </p:sp>
      <p:sp>
        <p:nvSpPr>
          <p:cNvPr id="304" name="Google Shape;304;p10"/>
          <p:cNvSpPr txBox="1"/>
          <p:nvPr>
            <p:ph idx="1" type="body"/>
          </p:nvPr>
        </p:nvSpPr>
        <p:spPr>
          <a:xfrm>
            <a:off x="98025" y="2371400"/>
            <a:ext cx="4185600" cy="57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Adrianna Bargiel</a:t>
            </a:r>
            <a:endParaRPr/>
          </a:p>
        </p:txBody>
      </p:sp>
      <p:sp>
        <p:nvSpPr>
          <p:cNvPr id="305" name="Google Shape;305;p10"/>
          <p:cNvSpPr txBox="1"/>
          <p:nvPr>
            <p:ph idx="2" type="body"/>
          </p:nvPr>
        </p:nvSpPr>
        <p:spPr>
          <a:xfrm>
            <a:off x="675750" y="3634000"/>
            <a:ext cx="2323200" cy="24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Marta Gibas</a:t>
            </a:r>
            <a:endParaRPr/>
          </a:p>
        </p:txBody>
      </p:sp>
      <p:sp>
        <p:nvSpPr>
          <p:cNvPr id="307" name="Google Shape;307;p10"/>
          <p:cNvSpPr txBox="1"/>
          <p:nvPr>
            <p:ph idx="4" type="body"/>
          </p:nvPr>
        </p:nvSpPr>
        <p:spPr>
          <a:xfrm flipH="1" rot="10800000">
            <a:off x="5088375" y="6041470"/>
            <a:ext cx="4185600" cy="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3117125"/>
            <a:ext cx="2323050" cy="33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3850" y="2371400"/>
            <a:ext cx="3059125" cy="34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8850" y="3738950"/>
            <a:ext cx="2457850" cy="28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/>
          <p:cNvSpPr txBox="1"/>
          <p:nvPr>
            <p:ph idx="2" type="body"/>
          </p:nvPr>
        </p:nvSpPr>
        <p:spPr>
          <a:xfrm>
            <a:off x="5089125" y="2160984"/>
            <a:ext cx="4184100" cy="19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Dominik Panek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 txBox="1"/>
          <p:nvPr>
            <p:ph type="title"/>
          </p:nvPr>
        </p:nvSpPr>
        <p:spPr>
          <a:xfrm>
            <a:off x="4509867" y="646875"/>
            <a:ext cx="45099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highlight>
                  <a:srgbClr val="FF0000"/>
                </a:highlight>
              </a:rPr>
              <a:t>Sławomir Młyński</a:t>
            </a:r>
            <a:endParaRPr sz="2700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  <p:sp>
        <p:nvSpPr>
          <p:cNvPr id="317" name="Google Shape;317;p11"/>
          <p:cNvSpPr txBox="1"/>
          <p:nvPr>
            <p:ph idx="1" type="body"/>
          </p:nvPr>
        </p:nvSpPr>
        <p:spPr>
          <a:xfrm>
            <a:off x="675750" y="2160971"/>
            <a:ext cx="4185600" cy="80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6AA84F"/>
                </a:highlight>
              </a:rPr>
              <a:t> </a:t>
            </a:r>
            <a:r>
              <a:rPr lang="en-US" sz="2600">
                <a:solidFill>
                  <a:srgbClr val="FF0000"/>
                </a:solidFill>
                <a:highlight>
                  <a:srgbClr val="6AA84F"/>
                </a:highlight>
              </a:rPr>
              <a:t>Jakub Targosz</a:t>
            </a:r>
            <a:endParaRPr sz="2600">
              <a:solidFill>
                <a:srgbClr val="FF0000"/>
              </a:solidFill>
              <a:highlight>
                <a:srgbClr val="6AA84F"/>
              </a:highlight>
            </a:endParaRPr>
          </a:p>
        </p:txBody>
      </p:sp>
      <p:sp>
        <p:nvSpPr>
          <p:cNvPr id="318" name="Google Shape;318;p11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 txBox="1"/>
          <p:nvPr>
            <p:ph idx="3" type="body"/>
          </p:nvPr>
        </p:nvSpPr>
        <p:spPr>
          <a:xfrm>
            <a:off x="5908358" y="2645533"/>
            <a:ext cx="4185600" cy="57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highlight>
                  <a:srgbClr val="E69138"/>
                </a:highlight>
              </a:rPr>
              <a:t>Nicola Baca</a:t>
            </a:r>
            <a:endParaRPr sz="2800">
              <a:highlight>
                <a:srgbClr val="E69138"/>
              </a:highlight>
            </a:endParaRPr>
          </a:p>
        </p:txBody>
      </p:sp>
      <p:sp>
        <p:nvSpPr>
          <p:cNvPr id="320" name="Google Shape;320;p11"/>
          <p:cNvSpPr txBox="1"/>
          <p:nvPr>
            <p:ph idx="4" type="body"/>
          </p:nvPr>
        </p:nvSpPr>
        <p:spPr>
          <a:xfrm>
            <a:off x="5088375" y="3444849"/>
            <a:ext cx="4185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075" y="3574350"/>
            <a:ext cx="2266900" cy="26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3825" y="3160875"/>
            <a:ext cx="2881175" cy="31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500" y="205000"/>
            <a:ext cx="2984250" cy="22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/>
          <p:nvPr>
            <p:ph type="title"/>
          </p:nvPr>
        </p:nvSpPr>
        <p:spPr>
          <a:xfrm>
            <a:off x="2814003" y="440450"/>
            <a:ext cx="59571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3C47D"/>
                </a:solidFill>
              </a:rPr>
              <a:t>                        </a:t>
            </a:r>
            <a:r>
              <a:rPr lang="en-US" sz="2800">
                <a:solidFill>
                  <a:srgbClr val="93C47D"/>
                </a:solidFill>
              </a:rPr>
              <a:t>Mateusz Trzop</a:t>
            </a:r>
            <a:endParaRPr sz="2800">
              <a:solidFill>
                <a:srgbClr val="93C47D"/>
              </a:solidFill>
            </a:endParaRPr>
          </a:p>
        </p:txBody>
      </p:sp>
      <p:sp>
        <p:nvSpPr>
          <p:cNvPr id="329" name="Google Shape;329;p12"/>
          <p:cNvSpPr txBox="1"/>
          <p:nvPr>
            <p:ph idx="1" type="body"/>
          </p:nvPr>
        </p:nvSpPr>
        <p:spPr>
          <a:xfrm>
            <a:off x="379159" y="209823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</a:rPr>
              <a:t>Kacper Kaczmarek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330" name="Google Shape;330;p12"/>
          <p:cNvSpPr txBox="1"/>
          <p:nvPr>
            <p:ph idx="2" type="body"/>
          </p:nvPr>
        </p:nvSpPr>
        <p:spPr>
          <a:xfrm>
            <a:off x="5089975" y="2035700"/>
            <a:ext cx="4184100" cy="400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/>
              <a:t>Natalia Klimasara</a:t>
            </a:r>
            <a:endParaRPr b="1" sz="2500"/>
          </a:p>
        </p:txBody>
      </p:sp>
      <p:pic>
        <p:nvPicPr>
          <p:cNvPr id="331" name="Google Shape;33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75" y="2944475"/>
            <a:ext cx="3553275" cy="35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6175" y="2620125"/>
            <a:ext cx="2999075" cy="36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2625" y="440450"/>
            <a:ext cx="3644350" cy="19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>
            <p:ph type="title"/>
          </p:nvPr>
        </p:nvSpPr>
        <p:spPr>
          <a:xfrm>
            <a:off x="677330" y="702775"/>
            <a:ext cx="36462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highlight>
                  <a:srgbClr val="FF9900"/>
                </a:highlight>
              </a:rPr>
              <a:t>Krystian Marszałek</a:t>
            </a:r>
            <a:endParaRPr sz="3000">
              <a:solidFill>
                <a:srgbClr val="000000"/>
              </a:solidFill>
              <a:highlight>
                <a:srgbClr val="FF9900"/>
              </a:highlight>
            </a:endParaRPr>
          </a:p>
        </p:txBody>
      </p:sp>
      <p:sp>
        <p:nvSpPr>
          <p:cNvPr id="339" name="Google Shape;339;p13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 txBox="1"/>
          <p:nvPr>
            <p:ph idx="2" type="body"/>
          </p:nvPr>
        </p:nvSpPr>
        <p:spPr>
          <a:xfrm>
            <a:off x="5833025" y="1846100"/>
            <a:ext cx="3352800" cy="9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00FFFF"/>
                </a:highlight>
              </a:rPr>
              <a:t>Amelia Mirocha</a:t>
            </a:r>
            <a:endParaRPr sz="3000">
              <a:highlight>
                <a:srgbClr val="00FFFF"/>
              </a:highlight>
            </a:endParaRPr>
          </a:p>
        </p:txBody>
      </p:sp>
      <p:pic>
        <p:nvPicPr>
          <p:cNvPr id="341" name="Google Shape;34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452" y="1748325"/>
            <a:ext cx="3047400" cy="40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550" y="2495725"/>
            <a:ext cx="3047400" cy="38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5d70bb25b_0_0"/>
          <p:cNvSpPr txBox="1"/>
          <p:nvPr>
            <p:ph type="title"/>
          </p:nvPr>
        </p:nvSpPr>
        <p:spPr>
          <a:xfrm>
            <a:off x="677325" y="609600"/>
            <a:ext cx="4689900" cy="155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Śniadania wykonane przez uczniów kl. VII b</a:t>
            </a:r>
            <a:endParaRPr/>
          </a:p>
        </p:txBody>
      </p:sp>
      <p:sp>
        <p:nvSpPr>
          <p:cNvPr id="348" name="Google Shape;348;gd5d70bb25b_0_0"/>
          <p:cNvSpPr txBox="1"/>
          <p:nvPr>
            <p:ph idx="1" type="body"/>
          </p:nvPr>
        </p:nvSpPr>
        <p:spPr>
          <a:xfrm>
            <a:off x="602776" y="2287675"/>
            <a:ext cx="36090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highlight>
                  <a:srgbClr val="E69138"/>
                </a:highlight>
              </a:rPr>
              <a:t>Kewin Stanaszek</a:t>
            </a:r>
            <a:endParaRPr sz="2600">
              <a:highlight>
                <a:srgbClr val="E69138"/>
              </a:highlight>
            </a:endParaRPr>
          </a:p>
        </p:txBody>
      </p:sp>
      <p:sp>
        <p:nvSpPr>
          <p:cNvPr id="349" name="Google Shape;349;gd5d70bb25b_0_0"/>
          <p:cNvSpPr txBox="1"/>
          <p:nvPr>
            <p:ph idx="2" type="body"/>
          </p:nvPr>
        </p:nvSpPr>
        <p:spPr>
          <a:xfrm>
            <a:off x="5145870" y="216058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5200C"/>
                </a:solidFill>
                <a:highlight>
                  <a:srgbClr val="FFFF00"/>
                </a:highlight>
              </a:rPr>
              <a:t>Oliwia Klimasara</a:t>
            </a:r>
            <a:endParaRPr sz="2600">
              <a:solidFill>
                <a:srgbClr val="85200C"/>
              </a:solidFill>
              <a:highlight>
                <a:srgbClr val="FFFF00"/>
              </a:highlight>
            </a:endParaRPr>
          </a:p>
        </p:txBody>
      </p:sp>
      <p:pic>
        <p:nvPicPr>
          <p:cNvPr id="350" name="Google Shape;350;gd5d70bb25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850" y="3025650"/>
            <a:ext cx="2915050" cy="31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d5d70bb25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200" y="2673225"/>
            <a:ext cx="2481300" cy="3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d5d70bb25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8375" y="1082725"/>
            <a:ext cx="2724050" cy="32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d5d70bb25b_0_0"/>
          <p:cNvSpPr txBox="1"/>
          <p:nvPr/>
        </p:nvSpPr>
        <p:spPr>
          <a:xfrm>
            <a:off x="7025725" y="609600"/>
            <a:ext cx="248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74EA7"/>
                </a:solidFill>
                <a:highlight>
                  <a:srgbClr val="D0E0E3"/>
                </a:highlight>
                <a:latin typeface="Trebuchet MS"/>
                <a:ea typeface="Trebuchet MS"/>
                <a:cs typeface="Trebuchet MS"/>
                <a:sym typeface="Trebuchet MS"/>
              </a:rPr>
              <a:t>Maja Siwiec</a:t>
            </a:r>
            <a:endParaRPr sz="2400">
              <a:solidFill>
                <a:srgbClr val="674EA7"/>
              </a:solidFill>
              <a:highlight>
                <a:srgbClr val="D0E0E3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5d70bb25b_0_8"/>
          <p:cNvSpPr txBox="1"/>
          <p:nvPr>
            <p:ph type="title"/>
          </p:nvPr>
        </p:nvSpPr>
        <p:spPr>
          <a:xfrm>
            <a:off x="677150" y="540450"/>
            <a:ext cx="4746000" cy="74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80000"/>
                </a:solidFill>
              </a:rPr>
              <a:t>               </a:t>
            </a:r>
            <a:r>
              <a:rPr lang="en-US" sz="3000">
                <a:solidFill>
                  <a:srgbClr val="980000"/>
                </a:solidFill>
                <a:highlight>
                  <a:srgbClr val="CFE2F3"/>
                </a:highlight>
              </a:rPr>
              <a:t>Mateusz Listwan</a:t>
            </a:r>
            <a:endParaRPr sz="3000">
              <a:solidFill>
                <a:srgbClr val="980000"/>
              </a:solidFill>
              <a:highlight>
                <a:srgbClr val="CFE2F3"/>
              </a:highlight>
            </a:endParaRPr>
          </a:p>
        </p:txBody>
      </p:sp>
      <p:sp>
        <p:nvSpPr>
          <p:cNvPr id="359" name="Google Shape;359;gd5d70bb25b_0_8"/>
          <p:cNvSpPr txBox="1"/>
          <p:nvPr>
            <p:ph idx="1" type="body"/>
          </p:nvPr>
        </p:nvSpPr>
        <p:spPr>
          <a:xfrm>
            <a:off x="944409" y="266038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highlight>
                  <a:srgbClr val="B6D7A8"/>
                </a:highlight>
              </a:rPr>
              <a:t>Błażej Bargiel</a:t>
            </a:r>
            <a:endParaRPr sz="2900">
              <a:highlight>
                <a:srgbClr val="B6D7A8"/>
              </a:highlight>
            </a:endParaRPr>
          </a:p>
        </p:txBody>
      </p:sp>
      <p:sp>
        <p:nvSpPr>
          <p:cNvPr id="360" name="Google Shape;360;gd5d70bb25b_0_8"/>
          <p:cNvSpPr txBox="1"/>
          <p:nvPr>
            <p:ph idx="2" type="body"/>
          </p:nvPr>
        </p:nvSpPr>
        <p:spPr>
          <a:xfrm>
            <a:off x="6410748" y="2660399"/>
            <a:ext cx="2863200" cy="3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E06666"/>
                </a:highlight>
              </a:rPr>
              <a:t>Wiktoria Nosal</a:t>
            </a:r>
            <a:endParaRPr sz="2700">
              <a:highlight>
                <a:srgbClr val="E06666"/>
              </a:highlight>
            </a:endParaRPr>
          </a:p>
        </p:txBody>
      </p:sp>
      <p:pic>
        <p:nvPicPr>
          <p:cNvPr id="361" name="Google Shape;361;gd5d70bb25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925" y="3218225"/>
            <a:ext cx="3096775" cy="30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d5d70bb25b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900" y="3218225"/>
            <a:ext cx="2944475" cy="31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d5d70bb25b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150" y="149100"/>
            <a:ext cx="3096775" cy="23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5d70bb25b_0_14"/>
          <p:cNvSpPr txBox="1"/>
          <p:nvPr>
            <p:ph type="title"/>
          </p:nvPr>
        </p:nvSpPr>
        <p:spPr>
          <a:xfrm>
            <a:off x="677330" y="609600"/>
            <a:ext cx="41841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274E13"/>
                </a:solidFill>
                <a:highlight>
                  <a:srgbClr val="F6B26B"/>
                </a:highlight>
              </a:rPr>
              <a:t>Daniel </a:t>
            </a:r>
            <a:r>
              <a:rPr lang="en-US" sz="2700">
                <a:solidFill>
                  <a:srgbClr val="274E13"/>
                </a:solidFill>
                <a:highlight>
                  <a:srgbClr val="F6B26B"/>
                </a:highlight>
              </a:rPr>
              <a:t>Listwan </a:t>
            </a:r>
            <a:endParaRPr sz="2700">
              <a:solidFill>
                <a:srgbClr val="274E13"/>
              </a:solidFill>
              <a:highlight>
                <a:srgbClr val="F6B26B"/>
              </a:highlight>
            </a:endParaRPr>
          </a:p>
        </p:txBody>
      </p:sp>
      <p:sp>
        <p:nvSpPr>
          <p:cNvPr id="369" name="Google Shape;369;gd5d70bb25b_0_14"/>
          <p:cNvSpPr txBox="1"/>
          <p:nvPr>
            <p:ph idx="1" type="body"/>
          </p:nvPr>
        </p:nvSpPr>
        <p:spPr>
          <a:xfrm>
            <a:off x="528250" y="2312562"/>
            <a:ext cx="4184100" cy="377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155CC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1155CC"/>
                </a:solidFill>
                <a:highlight>
                  <a:srgbClr val="EAD1DC"/>
                </a:highlight>
              </a:rPr>
              <a:t>Nikola Kawończyk</a:t>
            </a:r>
            <a:endParaRPr sz="2600">
              <a:solidFill>
                <a:srgbClr val="1155CC"/>
              </a:solidFill>
              <a:highlight>
                <a:srgbClr val="EAD1DC"/>
              </a:highlight>
            </a:endParaRPr>
          </a:p>
        </p:txBody>
      </p:sp>
      <p:sp>
        <p:nvSpPr>
          <p:cNvPr id="370" name="Google Shape;370;gd5d70bb25b_0_14"/>
          <p:cNvSpPr txBox="1"/>
          <p:nvPr>
            <p:ph idx="2" type="body"/>
          </p:nvPr>
        </p:nvSpPr>
        <p:spPr>
          <a:xfrm>
            <a:off x="5646675" y="3000375"/>
            <a:ext cx="3627300" cy="31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85200C"/>
                </a:solidFill>
                <a:highlight>
                  <a:srgbClr val="FFFF00"/>
                </a:highlight>
              </a:rPr>
              <a:t>Jakub Kościelniak</a:t>
            </a:r>
            <a:endParaRPr sz="2600">
              <a:solidFill>
                <a:srgbClr val="85200C"/>
              </a:solidFill>
              <a:highlight>
                <a:srgbClr val="FFFF00"/>
              </a:highlight>
            </a:endParaRPr>
          </a:p>
        </p:txBody>
      </p:sp>
      <p:pic>
        <p:nvPicPr>
          <p:cNvPr id="371" name="Google Shape;371;gd5d70bb25b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00" y="3634000"/>
            <a:ext cx="2291075" cy="23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d5d70bb25b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674" y="3581213"/>
            <a:ext cx="3002900" cy="24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d5d70bb25b_0_14"/>
          <p:cNvSpPr txBox="1"/>
          <p:nvPr/>
        </p:nvSpPr>
        <p:spPr>
          <a:xfrm>
            <a:off x="7088750" y="193350"/>
            <a:ext cx="218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4" name="Google Shape;374;gd5d70bb25b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7075" y="244600"/>
            <a:ext cx="3120025" cy="23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d5d70bb25b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55200" y="244600"/>
            <a:ext cx="2071800" cy="29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d5d70bb25b_0_14"/>
          <p:cNvSpPr txBox="1"/>
          <p:nvPr/>
        </p:nvSpPr>
        <p:spPr>
          <a:xfrm flipH="1">
            <a:off x="6932650" y="609600"/>
            <a:ext cx="253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highlight>
                  <a:srgbClr val="D0E0E3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>
                <a:solidFill>
                  <a:schemeClr val="dk1"/>
                </a:solidFill>
                <a:highlight>
                  <a:srgbClr val="D0E0E3"/>
                </a:highlight>
                <a:latin typeface="Trebuchet MS"/>
                <a:ea typeface="Trebuchet MS"/>
                <a:cs typeface="Trebuchet MS"/>
                <a:sym typeface="Trebuchet MS"/>
              </a:rPr>
              <a:t>Mateusz Hyrlik</a:t>
            </a:r>
            <a:endParaRPr>
              <a:highlight>
                <a:srgbClr val="D0E0E3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cac63616_0_32"/>
          <p:cNvSpPr txBox="1"/>
          <p:nvPr>
            <p:ph type="ctrTitle"/>
          </p:nvPr>
        </p:nvSpPr>
        <p:spPr>
          <a:xfrm>
            <a:off x="950425" y="689525"/>
            <a:ext cx="9199500" cy="360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3C78D8"/>
                </a:solidFill>
              </a:rPr>
              <a:t>D</a:t>
            </a:r>
            <a:r>
              <a:rPr lang="en-US" sz="3700">
                <a:solidFill>
                  <a:srgbClr val="3C78D8"/>
                </a:solidFill>
              </a:rPr>
              <a:t>ziękuję wychowawcom, uczniom wszystkich klas za udział i zaangażowanie w obchody  Światowego Dnia Zdrowia </a:t>
            </a:r>
            <a:endParaRPr sz="3700">
              <a:solidFill>
                <a:srgbClr val="3C78D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3C78D8"/>
                </a:solidFill>
              </a:rPr>
              <a:t>w naszej szkole. </a:t>
            </a:r>
            <a:endParaRPr sz="3700">
              <a:solidFill>
                <a:srgbClr val="3C78D8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C78D8"/>
                </a:solidFill>
              </a:rPr>
              <a:t>Pedagog szkoły</a:t>
            </a:r>
            <a:r>
              <a:rPr lang="en-US" sz="4700"/>
              <a:t> </a:t>
            </a:r>
            <a:r>
              <a:rPr lang="en-US" sz="4800"/>
              <a:t>  </a:t>
            </a:r>
            <a:endParaRPr sz="4800"/>
          </a:p>
        </p:txBody>
      </p:sp>
      <p:sp>
        <p:nvSpPr>
          <p:cNvPr id="382" name="Google Shape;382;gd5cac63616_0_32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gd5cac63616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25" y="3950800"/>
            <a:ext cx="3671275" cy="17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5cac63616_0_0"/>
          <p:cNvSpPr txBox="1"/>
          <p:nvPr>
            <p:ph type="ctrTitle"/>
          </p:nvPr>
        </p:nvSpPr>
        <p:spPr>
          <a:xfrm>
            <a:off x="1507075" y="726803"/>
            <a:ext cx="7767000" cy="208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50">
                <a:solidFill>
                  <a:srgbClr val="9900FF"/>
                </a:solidFill>
                <a:highlight>
                  <a:srgbClr val="E4E6EB"/>
                </a:highlight>
                <a:latin typeface="Arial"/>
                <a:ea typeface="Arial"/>
                <a:cs typeface="Arial"/>
                <a:sym typeface="Arial"/>
              </a:rPr>
              <a:t>Uczniowie klasy pierwszej </a:t>
            </a:r>
            <a:endParaRPr b="1" sz="3450">
              <a:solidFill>
                <a:srgbClr val="9900FF"/>
              </a:solidFill>
              <a:highlight>
                <a:srgbClr val="E4E6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450">
                <a:solidFill>
                  <a:srgbClr val="9900FF"/>
                </a:solidFill>
                <a:highlight>
                  <a:srgbClr val="E4E6EB"/>
                </a:highlight>
                <a:latin typeface="Arial"/>
                <a:ea typeface="Arial"/>
                <a:cs typeface="Arial"/>
                <a:sym typeface="Arial"/>
              </a:rPr>
              <a:t>na zajęciach analizowali wartości odżywcze nowalijek. </a:t>
            </a:r>
            <a:endParaRPr b="1" sz="3450">
              <a:solidFill>
                <a:srgbClr val="9900FF"/>
              </a:solidFill>
              <a:highlight>
                <a:srgbClr val="E4E6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50">
                <a:solidFill>
                  <a:srgbClr val="9900FF"/>
                </a:solidFill>
                <a:highlight>
                  <a:srgbClr val="E4E6EB"/>
                </a:highlight>
                <a:latin typeface="Arial"/>
                <a:ea typeface="Arial"/>
                <a:cs typeface="Arial"/>
                <a:sym typeface="Arial"/>
              </a:rPr>
              <a:t>Omawiali wpływ właściwego odżywiania na nasze zdrowie.</a:t>
            </a:r>
            <a:r>
              <a:rPr lang="en-US" sz="1150">
                <a:solidFill>
                  <a:srgbClr val="050505"/>
                </a:solidFill>
                <a:highlight>
                  <a:srgbClr val="E4E6E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2" name="Google Shape;152;gd5cac63616_0_0"/>
          <p:cNvSpPr txBox="1"/>
          <p:nvPr>
            <p:ph idx="1" type="subTitle"/>
          </p:nvPr>
        </p:nvSpPr>
        <p:spPr>
          <a:xfrm>
            <a:off x="1507075" y="2143125"/>
            <a:ext cx="7767000" cy="288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50">
              <a:solidFill>
                <a:srgbClr val="9900FF"/>
              </a:solidFill>
              <a:highlight>
                <a:srgbClr val="E4E6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450">
              <a:solidFill>
                <a:srgbClr val="9900FF"/>
              </a:solidFill>
              <a:highlight>
                <a:srgbClr val="E4E6E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gd5cac6361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500" y="2813900"/>
            <a:ext cx="6317550" cy="37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d5cac6361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7025" y="152400"/>
            <a:ext cx="2758125" cy="38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5cac63616_0_10"/>
          <p:cNvSpPr txBox="1"/>
          <p:nvPr>
            <p:ph type="ctrTitle"/>
          </p:nvPr>
        </p:nvSpPr>
        <p:spPr>
          <a:xfrm>
            <a:off x="482100" y="152400"/>
            <a:ext cx="2872500" cy="10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klasa I</a:t>
            </a:r>
            <a:endParaRPr/>
          </a:p>
        </p:txBody>
      </p:sp>
      <p:sp>
        <p:nvSpPr>
          <p:cNvPr id="160" name="Google Shape;160;gd5cac63616_0_10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gd5cac63616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925" y="916550"/>
            <a:ext cx="4425863" cy="45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d5cac63616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430" y="152400"/>
            <a:ext cx="2479425" cy="329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d5cac63616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3425" y="3823675"/>
            <a:ext cx="3038525" cy="28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d5cac63616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225" y="2578950"/>
            <a:ext cx="2713975" cy="40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0" name="Google Shape;170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1" name="Google Shape;171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" name="Google Shape;172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73" name="Google Shape;173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74" name="Google Shape;174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6" name="Google Shape;176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77" name="Google Shape;177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78" name="Google Shape;178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1528150" y="280275"/>
            <a:ext cx="10399200" cy="617280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Obraz zawierający tekst, koperta, wizytówka&#10;&#10;Opis wygenerowany automatycznie" id="181" name="Google Shape;1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400" y="2103300"/>
            <a:ext cx="3155125" cy="408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raz zawierający mapa&#10;&#10;Opis wygenerowany automatycznie" id="183" name="Google Shape;1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1625" y="2755125"/>
            <a:ext cx="3335801" cy="35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>
            <a:off x="1006325" y="354075"/>
            <a:ext cx="98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049950" y="670900"/>
            <a:ext cx="9280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38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Uczniowie z klasy drugiej wykonali plakaty: “</a:t>
            </a:r>
            <a:r>
              <a:rPr b="1" lang="en-US" sz="38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piramida zdrowego żywienia i aktywności fizycznej”</a:t>
            </a:r>
            <a:endParaRPr b="1" sz="34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91" name="Google Shape;191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2" name="Google Shape;19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3" name="Google Shape;19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94" name="Google Shape;19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98" name="Google Shape;19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9" name="Google Shape;19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3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Obraz zawierający tekst&#10;&#10;Opis wygenerowany automatycznie" id="202" name="Google Shape;2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41" y="1131994"/>
            <a:ext cx="3428846" cy="4602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3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raz zawierający mapa&#10;&#10;Opis wygenerowany automatycznie" id="204" name="Google Shape;2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946" y="1131993"/>
            <a:ext cx="3428846" cy="46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0" name="Google Shape;210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1" name="Google Shape;211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2" name="Google Shape;212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4" name="Google Shape;214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16" name="Google Shape;216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17" name="Google Shape;217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18" name="Google Shape;218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41" y="1131994"/>
            <a:ext cx="3428846" cy="4602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4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3" name="Google Shape;2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946" y="1131993"/>
            <a:ext cx="3428846" cy="46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9" name="Google Shape;229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0" name="Google Shape;230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" name="Google Shape;231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32" name="Google Shape;232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33" name="Google Shape;233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35" name="Google Shape;235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36" name="Google Shape;236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37" name="Google Shape;237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Obraz zawierający mapa&#10;&#10;Opis wygenerowany automatycznie" id="240" name="Google Shape;2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41" y="1131994"/>
            <a:ext cx="3428846" cy="4602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raz zawierający tekst&#10;&#10;Opis wygenerowany automatycznie" id="242" name="Google Shape;2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946" y="1131993"/>
            <a:ext cx="3428846" cy="46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8" name="Google Shape;248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9" name="Google Shape;249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0" name="Google Shape;250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51" name="Google Shape;251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2" name="Google Shape;252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54" name="Google Shape;254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55" name="Google Shape;255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56" name="Google Shape;256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6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41" y="1131994"/>
            <a:ext cx="3428846" cy="4602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6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1" name="Google Shape;2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946" y="1131993"/>
            <a:ext cx="3428846" cy="46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8" name="Google Shape;26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9" name="Google Shape;269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0" name="Google Shape;270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73" name="Google Shape;273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74" name="Google Shape;274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75" name="Google Shape;27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7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Obraz zawierający tekst, koperta&#10;&#10;Opis wygenerowany automatycznie" id="278" name="Google Shape;2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841" y="1131994"/>
            <a:ext cx="3428846" cy="4602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7"/>
          <p:cNvCxnSpPr/>
          <p:nvPr/>
        </p:nvCxnSpPr>
        <p:spPr>
          <a:xfrm>
            <a:off x="6081305" y="1650669"/>
            <a:ext cx="0" cy="34319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braz zawierający tekst, wizytówka, koperta&#10;&#10;Opis wygenerowany automatycznie" id="280" name="Google Shape;2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946" y="1131993"/>
            <a:ext cx="3428846" cy="460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2021-04-21T16:45:18Z</dcterms:created>
  <dc:creator>A. K.</dc:creator>
</cp:coreProperties>
</file>