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72" d="100"/>
          <a:sy n="72" d="100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B2DFB-98DB-4FEF-9613-853C1E723EF8}" type="datetimeFigureOut">
              <a:rPr lang="pl-PL" smtClean="0"/>
              <a:t>2020-11-24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4AFEF-4B31-46D4-83F3-58ABCAB3807C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E4AFEF-4B31-46D4-83F3-58ABCAB3807C}" type="slidenum">
              <a:rPr lang="pl-PL" smtClean="0"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18241-1C46-4349-8CE2-B2CF0998D10C}" type="datetimeFigureOut">
              <a:rPr lang="pl-PL" smtClean="0"/>
              <a:pPr/>
              <a:t>2020-11-24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74DE7E3-3A88-40FD-8FF8-DDA788EF145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18241-1C46-4349-8CE2-B2CF0998D10C}" type="datetimeFigureOut">
              <a:rPr lang="pl-PL" smtClean="0"/>
              <a:pPr/>
              <a:t>2020-11-24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E7E3-3A88-40FD-8FF8-DDA788EF14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74DE7E3-3A88-40FD-8FF8-DDA788EF145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18241-1C46-4349-8CE2-B2CF0998D10C}" type="datetimeFigureOut">
              <a:rPr lang="pl-PL" smtClean="0"/>
              <a:pPr/>
              <a:t>2020-11-24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18241-1C46-4349-8CE2-B2CF0998D10C}" type="datetimeFigureOut">
              <a:rPr lang="pl-PL" smtClean="0"/>
              <a:pPr/>
              <a:t>2020-11-24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74DE7E3-3A88-40FD-8FF8-DDA788EF145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18241-1C46-4349-8CE2-B2CF0998D10C}" type="datetimeFigureOut">
              <a:rPr lang="pl-PL" smtClean="0"/>
              <a:pPr/>
              <a:t>2020-11-24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74DE7E3-3A88-40FD-8FF8-DDA788EF145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E218241-1C46-4349-8CE2-B2CF0998D10C}" type="datetimeFigureOut">
              <a:rPr lang="pl-PL" smtClean="0"/>
              <a:pPr/>
              <a:t>2020-11-24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DE7E3-3A88-40FD-8FF8-DDA788EF145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18241-1C46-4349-8CE2-B2CF0998D10C}" type="datetimeFigureOut">
              <a:rPr lang="pl-PL" smtClean="0"/>
              <a:pPr/>
              <a:t>2020-11-24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74DE7E3-3A88-40FD-8FF8-DDA788EF145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18241-1C46-4349-8CE2-B2CF0998D10C}" type="datetimeFigureOut">
              <a:rPr lang="pl-PL" smtClean="0"/>
              <a:pPr/>
              <a:t>2020-11-24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74DE7E3-3A88-40FD-8FF8-DDA788EF14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18241-1C46-4349-8CE2-B2CF0998D10C}" type="datetimeFigureOut">
              <a:rPr lang="pl-PL" smtClean="0"/>
              <a:pPr/>
              <a:t>2020-11-24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4DE7E3-3A88-40FD-8FF8-DDA788EF145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74DE7E3-3A88-40FD-8FF8-DDA788EF145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18241-1C46-4349-8CE2-B2CF0998D10C}" type="datetimeFigureOut">
              <a:rPr lang="pl-PL" smtClean="0"/>
              <a:pPr/>
              <a:t>2020-11-24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74DE7E3-3A88-40FD-8FF8-DDA788EF145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E218241-1C46-4349-8CE2-B2CF0998D10C}" type="datetimeFigureOut">
              <a:rPr lang="pl-PL" smtClean="0"/>
              <a:pPr/>
              <a:t>2020-11-24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ransition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E218241-1C46-4349-8CE2-B2CF0998D10C}" type="datetimeFigureOut">
              <a:rPr lang="pl-PL" smtClean="0"/>
              <a:pPr/>
              <a:t>2020-11-24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74DE7E3-3A88-40FD-8FF8-DDA788EF145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300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5301208"/>
            <a:ext cx="6400800" cy="1080120"/>
          </a:xfrm>
        </p:spPr>
        <p:txBody>
          <a:bodyPr>
            <a:normAutofit/>
          </a:bodyPr>
          <a:lstStyle/>
          <a:p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Kategoria II</a:t>
            </a:r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f</a:t>
            </a:r>
            <a:r>
              <a:rPr lang="pl-PL" dirty="0" smtClean="0">
                <a:solidFill>
                  <a:schemeClr val="tx1"/>
                </a:solidFill>
              </a:rPr>
              <a:t>orma przestrzenna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404664"/>
            <a:ext cx="9144000" cy="1008112"/>
          </a:xfrm>
        </p:spPr>
        <p:txBody>
          <a:bodyPr>
            <a:normAutofit/>
          </a:bodyPr>
          <a:lstStyle/>
          <a:p>
            <a:r>
              <a:rPr lang="pl-PL" dirty="0" smtClean="0"/>
              <a:t>Dzieci lubią Misie, </a:t>
            </a:r>
            <a:r>
              <a:rPr lang="pl-PL" dirty="0" err="1" smtClean="0"/>
              <a:t>Misie</a:t>
            </a:r>
            <a:r>
              <a:rPr lang="pl-PL" dirty="0" smtClean="0"/>
              <a:t> lubią dzieci</a:t>
            </a:r>
            <a:endParaRPr lang="pl-PL" dirty="0"/>
          </a:p>
        </p:txBody>
      </p:sp>
      <p:pic>
        <p:nvPicPr>
          <p:cNvPr id="4" name="Picture 2" descr="Maskotki pluszowe - Miś Uszatek,Miś Fantazy,Tato Tato!,Blok Ekip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412776"/>
            <a:ext cx="2664296" cy="400372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4016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Aleksandra </a:t>
            </a:r>
            <a:r>
              <a:rPr lang="pl-PL" dirty="0" err="1" smtClean="0"/>
              <a:t>Frelik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 descr="Aleksandra Frelik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3050" y="1449229"/>
            <a:ext cx="3395749" cy="4526280"/>
          </a:xfrm>
        </p:spPr>
      </p:pic>
      <p:pic>
        <p:nvPicPr>
          <p:cNvPr id="7" name="Symbol zastępczy zawartości 6" descr="Aleksandra Freli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22025" y="1449229"/>
            <a:ext cx="3395749" cy="4526280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Damian Krzykała</a:t>
            </a:r>
            <a:endParaRPr lang="pl-PL" dirty="0"/>
          </a:p>
        </p:txBody>
      </p:sp>
      <p:pic>
        <p:nvPicPr>
          <p:cNvPr id="4" name="Symbol zastępczy zawartości 3" descr="Damian Krzykał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720797"/>
            <a:ext cx="3259638" cy="4355517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-387424"/>
            <a:ext cx="8534400" cy="1944216"/>
          </a:xfrm>
        </p:spPr>
        <p:txBody>
          <a:bodyPr>
            <a:normAutofit/>
          </a:bodyPr>
          <a:lstStyle/>
          <a:p>
            <a:r>
              <a:rPr lang="pl-PL" dirty="0" smtClean="0"/>
              <a:t>Hania </a:t>
            </a:r>
            <a:r>
              <a:rPr lang="pl-PL" dirty="0" err="1" smtClean="0"/>
              <a:t>Reczek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 descr="Hania Reczek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68983" y="1700807"/>
            <a:ext cx="3282635" cy="4375507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328192"/>
          </a:xfrm>
        </p:spPr>
        <p:txBody>
          <a:bodyPr>
            <a:normAutofit/>
          </a:bodyPr>
          <a:lstStyle/>
          <a:p>
            <a:r>
              <a:rPr lang="pl-PL" dirty="0" smtClean="0"/>
              <a:t>Matylda </a:t>
            </a:r>
            <a:r>
              <a:rPr lang="pl-PL" dirty="0" err="1" smtClean="0"/>
              <a:t>Majcherczyk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Symbol zastępczy zawartości 3" descr="Matylda Majcherczyk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1748813"/>
            <a:ext cx="3384376" cy="4512502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Pola </a:t>
            </a:r>
            <a:r>
              <a:rPr lang="pl-PL" dirty="0" err="1" smtClean="0"/>
              <a:t>Wandachowicz</a:t>
            </a:r>
            <a:endParaRPr lang="pl-PL" dirty="0"/>
          </a:p>
        </p:txBody>
      </p:sp>
      <p:pic>
        <p:nvPicPr>
          <p:cNvPr id="4" name="Symbol zastępczy zawartości 3" descr="Misio Pola Wandachowicz 3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725921"/>
            <a:ext cx="3263794" cy="4350394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Milenka</a:t>
            </a:r>
            <a:r>
              <a:rPr lang="pl-PL" dirty="0" smtClean="0"/>
              <a:t> Piróg</a:t>
            </a:r>
            <a:endParaRPr lang="pl-PL" dirty="0"/>
          </a:p>
        </p:txBody>
      </p:sp>
      <p:pic>
        <p:nvPicPr>
          <p:cNvPr id="4" name="Symbol zastępczy zawartości 3" descr="Milenka Piróg1  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3050" y="1449229"/>
            <a:ext cx="3395749" cy="4526280"/>
          </a:xfrm>
        </p:spPr>
      </p:pic>
      <p:pic>
        <p:nvPicPr>
          <p:cNvPr id="7" name="Symbol zastępczy zawartości 6" descr="Milenka Piróg1   (2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22025" y="1449229"/>
            <a:ext cx="3395749" cy="4526280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Oliwia Duszyńska</a:t>
            </a:r>
            <a:endParaRPr lang="pl-PL" dirty="0"/>
          </a:p>
        </p:txBody>
      </p:sp>
      <p:pic>
        <p:nvPicPr>
          <p:cNvPr id="4" name="Symbol zastępczy zawartości 3" descr="Oliwia Duszyńsk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629939"/>
            <a:ext cx="3335802" cy="4446375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1700808"/>
            <a:ext cx="6400800" cy="3937992"/>
          </a:xfrm>
        </p:spPr>
        <p:txBody>
          <a:bodyPr>
            <a:normAutofit fontScale="92500" lnSpcReduction="10000"/>
          </a:bodyPr>
          <a:lstStyle/>
          <a:p>
            <a:pPr algn="l"/>
            <a:endParaRPr lang="pl-PL" dirty="0" smtClean="0">
              <a:solidFill>
                <a:schemeClr val="tx1"/>
              </a:solidFill>
            </a:endParaRPr>
          </a:p>
          <a:p>
            <a:pPr algn="l"/>
            <a:endParaRPr lang="pl-PL" dirty="0" smtClean="0">
              <a:solidFill>
                <a:schemeClr val="tx1"/>
              </a:solidFill>
            </a:endParaRPr>
          </a:p>
          <a:p>
            <a:pPr algn="l"/>
            <a:endParaRPr lang="pl-PL" dirty="0" smtClean="0">
              <a:solidFill>
                <a:schemeClr val="tx1"/>
              </a:solidFill>
            </a:endParaRPr>
          </a:p>
          <a:p>
            <a:pPr algn="l"/>
            <a:endParaRPr lang="pl-PL" dirty="0" smtClean="0">
              <a:solidFill>
                <a:schemeClr val="tx1"/>
              </a:solidFill>
            </a:endParaRPr>
          </a:p>
          <a:p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Miejsce:</a:t>
            </a:r>
          </a:p>
          <a:p>
            <a:r>
              <a:rPr lang="pl-PL" sz="1700" dirty="0" smtClean="0">
                <a:solidFill>
                  <a:schemeClr val="tx1"/>
                </a:solidFill>
              </a:rPr>
              <a:t>I. Matylda </a:t>
            </a:r>
            <a:r>
              <a:rPr lang="pl-PL" sz="1700" dirty="0" err="1" smtClean="0">
                <a:solidFill>
                  <a:schemeClr val="tx1"/>
                </a:solidFill>
              </a:rPr>
              <a:t>Majcherczyk</a:t>
            </a:r>
            <a:r>
              <a:rPr lang="pl-PL" sz="1700" dirty="0" smtClean="0">
                <a:solidFill>
                  <a:schemeClr val="tx1"/>
                </a:solidFill>
              </a:rPr>
              <a:t/>
            </a:r>
            <a:br>
              <a:rPr lang="pl-PL" sz="1700" dirty="0" smtClean="0">
                <a:solidFill>
                  <a:schemeClr val="tx1"/>
                </a:solidFill>
              </a:rPr>
            </a:br>
            <a:r>
              <a:rPr lang="pl-PL" sz="1700" dirty="0" smtClean="0">
                <a:solidFill>
                  <a:schemeClr val="tx1"/>
                </a:solidFill>
              </a:rPr>
              <a:t>II. </a:t>
            </a:r>
            <a:r>
              <a:rPr lang="pl-PL" sz="1700" dirty="0" smtClean="0">
                <a:solidFill>
                  <a:schemeClr val="tx1"/>
                </a:solidFill>
              </a:rPr>
              <a:t>Milena Piróg, Aleksandra </a:t>
            </a:r>
            <a:r>
              <a:rPr lang="pl-PL" sz="1700" dirty="0" err="1" smtClean="0">
                <a:solidFill>
                  <a:schemeClr val="tx1"/>
                </a:solidFill>
              </a:rPr>
              <a:t>Frelik</a:t>
            </a:r>
            <a:r>
              <a:rPr lang="pl-PL" sz="1700" dirty="0" smtClean="0">
                <a:solidFill>
                  <a:schemeClr val="tx1"/>
                </a:solidFill>
              </a:rPr>
              <a:t> </a:t>
            </a:r>
            <a:r>
              <a:rPr lang="pl-PL" sz="1700" dirty="0" smtClean="0">
                <a:solidFill>
                  <a:schemeClr val="tx1"/>
                </a:solidFill>
              </a:rPr>
              <a:t/>
            </a:r>
            <a:br>
              <a:rPr lang="pl-PL" sz="1700" dirty="0" smtClean="0">
                <a:solidFill>
                  <a:schemeClr val="tx1"/>
                </a:solidFill>
              </a:rPr>
            </a:br>
            <a:r>
              <a:rPr lang="pl-PL" sz="1700" dirty="0" smtClean="0">
                <a:solidFill>
                  <a:schemeClr val="tx1"/>
                </a:solidFill>
              </a:rPr>
              <a:t>III. </a:t>
            </a:r>
            <a:r>
              <a:rPr lang="pl-PL" sz="1700" dirty="0" smtClean="0">
                <a:solidFill>
                  <a:schemeClr val="tx1"/>
                </a:solidFill>
              </a:rPr>
              <a:t>Hania </a:t>
            </a:r>
            <a:r>
              <a:rPr lang="pl-PL" sz="1700" dirty="0" err="1" smtClean="0">
                <a:solidFill>
                  <a:schemeClr val="tx1"/>
                </a:solidFill>
              </a:rPr>
              <a:t>Reczek</a:t>
            </a:r>
            <a:r>
              <a:rPr lang="pl-PL" sz="1700" dirty="0" smtClean="0">
                <a:solidFill>
                  <a:schemeClr val="tx1"/>
                </a:solidFill>
              </a:rPr>
              <a:t>, Oliwia </a:t>
            </a:r>
            <a:r>
              <a:rPr lang="pl-PL" sz="1700" dirty="0" smtClean="0">
                <a:solidFill>
                  <a:schemeClr val="tx1"/>
                </a:solidFill>
              </a:rPr>
              <a:t>Duszyńska</a:t>
            </a:r>
          </a:p>
          <a:p>
            <a:pPr algn="l"/>
            <a:endParaRPr lang="pl-PL" dirty="0" smtClean="0">
              <a:solidFill>
                <a:schemeClr val="tx1"/>
              </a:solidFill>
            </a:endParaRPr>
          </a:p>
          <a:p>
            <a:pPr algn="l"/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Wyróżnienia:</a:t>
            </a:r>
          </a:p>
          <a:p>
            <a:r>
              <a:rPr lang="pl-PL" sz="1500" dirty="0" smtClean="0">
                <a:solidFill>
                  <a:schemeClr val="tx1"/>
                </a:solidFill>
              </a:rPr>
              <a:t>Pola </a:t>
            </a:r>
            <a:r>
              <a:rPr lang="pl-PL" sz="1500" dirty="0" err="1" smtClean="0">
                <a:solidFill>
                  <a:schemeClr val="tx1"/>
                </a:solidFill>
              </a:rPr>
              <a:t>Wandachowicz</a:t>
            </a:r>
            <a:r>
              <a:rPr lang="pl-PL" sz="1500" dirty="0" smtClean="0">
                <a:solidFill>
                  <a:schemeClr val="tx1"/>
                </a:solidFill>
              </a:rPr>
              <a:t>, Damian Krzykała</a:t>
            </a:r>
          </a:p>
          <a:p>
            <a:pPr algn="l"/>
            <a:endParaRPr lang="pl-PL" dirty="0" smtClean="0">
              <a:solidFill>
                <a:schemeClr val="tx1"/>
              </a:solidFill>
            </a:endParaRPr>
          </a:p>
          <a:p>
            <a:r>
              <a:rPr lang="pl-PL" dirty="0" smtClean="0">
                <a:solidFill>
                  <a:schemeClr val="tx1"/>
                </a:solidFill>
              </a:rPr>
              <a:t>Gratulacje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512168"/>
          </a:xfrm>
        </p:spPr>
        <p:txBody>
          <a:bodyPr>
            <a:normAutofit/>
          </a:bodyPr>
          <a:lstStyle/>
          <a:p>
            <a:r>
              <a:rPr lang="pl-PL" dirty="0" smtClean="0"/>
              <a:t>Laureaci:</a:t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advTm="15000"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50</TotalTime>
  <Words>32</Words>
  <Application>Microsoft Office PowerPoint</Application>
  <PresentationFormat>Pokaz na ekranie (4:3)</PresentationFormat>
  <Paragraphs>26</Paragraphs>
  <Slides>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Miejski</vt:lpstr>
      <vt:lpstr>Dzieci lubią Misie, Misie lubią dzieci</vt:lpstr>
      <vt:lpstr> Aleksandra Frelik </vt:lpstr>
      <vt:lpstr>Damian Krzykała</vt:lpstr>
      <vt:lpstr>Hania Reczek </vt:lpstr>
      <vt:lpstr>Matylda Majcherczyk </vt:lpstr>
      <vt:lpstr>Pola Wandachowicz</vt:lpstr>
      <vt:lpstr>Milenka Piróg</vt:lpstr>
      <vt:lpstr>Oliwia Duszyńska</vt:lpstr>
      <vt:lpstr>Laureaci: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Dzieci lubią Misie, Misie lubią dzieci</dc:title>
  <dc:creator>OLA</dc:creator>
  <cp:lastModifiedBy>OLA</cp:lastModifiedBy>
  <cp:revision>11</cp:revision>
  <dcterms:created xsi:type="dcterms:W3CDTF">2020-11-24T13:33:51Z</dcterms:created>
  <dcterms:modified xsi:type="dcterms:W3CDTF">2020-11-24T14:45:17Z</dcterms:modified>
</cp:coreProperties>
</file>