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C40D-D3BE-4AD6-AC99-8E4F72D1D4F5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C2ADC-D465-4FC1-BC46-37D4FD5E5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2ADC-D465-4FC1-BC46-37D4FD5E589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alpha val="66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C9E3-3462-4EDE-8F65-6D023C233B8C}" type="datetimeFigureOut">
              <a:rPr lang="pl-PL" smtClean="0"/>
              <a:pPr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6FE9-4952-4B0A-BFB0-3394370193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od%C5%82o_Polski" TargetMode="External"/><Relationship Id="rId3" Type="http://schemas.openxmlformats.org/officeDocument/2006/relationships/hyperlink" Target="https://dziennikbaltycki.pl/godlo-polski-jak-powstalo" TargetMode="External"/><Relationship Id="rId7" Type="http://schemas.openxmlformats.org/officeDocument/2006/relationships/hyperlink" Target="https://awm.waw.pl/1379,Abc-malego-patrioty" TargetMode="External"/><Relationship Id="rId2" Type="http://schemas.openxmlformats.org/officeDocument/2006/relationships/hyperlink" Target="https://elementarz.org/wp-content/uploads/2017/09/kl1-cz4-lato-zintegr-pre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ojmiasto.wyborcza.pl/trojmiasto/1,35612,16086626,Krzyz_w_Urzedzie_Miasta___html" TargetMode="External"/><Relationship Id="rId5" Type="http://schemas.openxmlformats.org/officeDocument/2006/relationships/hyperlink" Target="https://www.tokfm.pl/Tokfm/7,130517,23924007,szkola-swiecka-tylko-na-papierze-coraz-czesciej-spotykamy.html" TargetMode="External"/><Relationship Id="rId4" Type="http://schemas.openxmlformats.org/officeDocument/2006/relationships/hyperlink" Target="https://www.wykop.pl/link/1062445/orzelek-na-koszulkach-reprezentacji-obowiazkowy/" TargetMode="External"/><Relationship Id="rId9" Type="http://schemas.openxmlformats.org/officeDocument/2006/relationships/hyperlink" Target="http://info.wyborcza.pl/temat/wyborcza/krzy%C5%BC+god%C5%82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272808" cy="108012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GODŁO POLSKI                              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SYMBOL NARODOWY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827584" y="2996952"/>
            <a:ext cx="3888432" cy="365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2968148"/>
            <a:ext cx="2952327" cy="348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1520" y="260648"/>
            <a:ext cx="4680520" cy="110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„Kto ty jesteś? - Polak mały Jaki znak twój? - Orzeł Biały”</a:t>
            </a:r>
            <a:endParaRPr kumimoji="0" lang="pl-PL" sz="3200" b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911752" y="6425953"/>
            <a:ext cx="2232248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Hanna Obarska</a:t>
            </a:r>
            <a:endParaRPr kumimoji="0" lang="pl-PL" sz="3200" b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GODŁO I HERB – co je różni?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Godło -  to biały orzeł, który ma </a:t>
            </a:r>
            <a:r>
              <a:rPr lang="pl-PL" dirty="0"/>
              <a:t>głowę zwróconą w prawą </a:t>
            </a:r>
            <a:r>
              <a:rPr lang="pl-PL" dirty="0" smtClean="0"/>
              <a:t>stronę i </a:t>
            </a:r>
            <a:r>
              <a:rPr lang="pl-PL" dirty="0"/>
              <a:t>rozwinięte </a:t>
            </a:r>
            <a:r>
              <a:rPr lang="pl-PL" dirty="0" smtClean="0"/>
              <a:t>skrzydła. Korona</a:t>
            </a:r>
            <a:r>
              <a:rPr lang="pl-PL" dirty="0"/>
              <a:t>, dziób i szpony są koloru złotego. </a:t>
            </a:r>
            <a:endParaRPr lang="pl-PL" dirty="0" smtClean="0"/>
          </a:p>
          <a:p>
            <a:r>
              <a:rPr lang="pl-PL" dirty="0" smtClean="0"/>
              <a:t>Orzeł </a:t>
            </a:r>
            <a:r>
              <a:rPr lang="pl-PL" dirty="0"/>
              <a:t>umieszczony </a:t>
            </a:r>
            <a:r>
              <a:rPr lang="pl-PL" dirty="0" smtClean="0"/>
              <a:t>na 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czerwonej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tarczy </a:t>
            </a:r>
            <a:r>
              <a:rPr lang="pl-PL" dirty="0" smtClean="0"/>
              <a:t>to HERB</a:t>
            </a:r>
          </a:p>
          <a:p>
            <a:endParaRPr lang="pl-PL" dirty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000" dirty="0" smtClean="0"/>
              <a:t>     </a:t>
            </a:r>
          </a:p>
          <a:p>
            <a:pPr>
              <a:buNone/>
            </a:pP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 smtClean="0"/>
              <a:t>                  Tarcza herbowa,                   godło</a:t>
            </a:r>
          </a:p>
          <a:p>
            <a:pPr>
              <a:buNone/>
            </a:pPr>
            <a:r>
              <a:rPr lang="pl-PL" sz="2000" dirty="0" smtClean="0"/>
              <a:t>                    czerwone tło                                                                   HERB</a:t>
            </a:r>
            <a:endParaRPr lang="pl-PL" sz="2000" dirty="0"/>
          </a:p>
          <a:p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01008"/>
            <a:ext cx="20097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396929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NASZEGO ORŁA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Pamiętacie legendę o Lechu, Czechu i Rusie?</a:t>
            </a:r>
          </a:p>
          <a:p>
            <a:pPr>
              <a:buNone/>
            </a:pPr>
            <a:r>
              <a:rPr lang="pl-PL" sz="2800" b="1" dirty="0"/>
              <a:t> </a:t>
            </a:r>
            <a:r>
              <a:rPr lang="pl-PL" sz="2800" b="1" dirty="0" smtClean="0"/>
              <a:t>   Lech podczas odpoczynku zobaczył gniazdo </a:t>
            </a:r>
            <a:r>
              <a:rPr lang="pl-PL" sz="2800" b="1" dirty="0"/>
              <a:t>na drzewie, a w nim białego </a:t>
            </a:r>
            <a:r>
              <a:rPr lang="pl-PL" sz="2800" b="1" dirty="0" smtClean="0"/>
              <a:t>orła. Lech zachwycił się, gdy orzeł rozpostarł                                                 skrzydła na  tle                                                       zachodzącego słońca. </a:t>
            </a:r>
          </a:p>
          <a:p>
            <a:pPr>
              <a:buNone/>
            </a:pPr>
            <a:endParaRPr lang="pl-PL" sz="2800" b="1" dirty="0"/>
          </a:p>
          <a:p>
            <a:pPr indent="-288000">
              <a:spcBef>
                <a:spcPts val="0"/>
              </a:spcBef>
              <a:buNone/>
            </a:pPr>
            <a:r>
              <a:rPr lang="pl-PL" sz="2800" b="1" dirty="0" smtClean="0"/>
              <a:t>    </a:t>
            </a:r>
            <a:r>
              <a:rPr lang="pl-PL" sz="2800" dirty="0" smtClean="0"/>
              <a:t>Założył tam gród -                                                                 - Gniezno, </a:t>
            </a:r>
          </a:p>
          <a:p>
            <a:pPr indent="-288000">
              <a:spcBef>
                <a:spcPts val="0"/>
              </a:spcBef>
              <a:buNone/>
            </a:pPr>
            <a:r>
              <a:rPr lang="pl-PL" sz="2800" dirty="0" smtClean="0"/>
              <a:t>    a orła umieścił w</a:t>
            </a:r>
          </a:p>
          <a:p>
            <a:pPr indent="-288000">
              <a:spcBef>
                <a:spcPts val="0"/>
              </a:spcBef>
              <a:buNone/>
            </a:pPr>
            <a:r>
              <a:rPr lang="pl-PL" sz="2800" dirty="0" smtClean="0"/>
              <a:t>    swym herbie</a:t>
            </a:r>
            <a:r>
              <a:rPr lang="pl-PL" sz="28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51196"/>
            <a:ext cx="4824536" cy="410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GODŁA POLSKI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Najstarszy </a:t>
            </a:r>
            <a:r>
              <a:rPr lang="pl-PL" dirty="0"/>
              <a:t>wizerunek </a:t>
            </a:r>
            <a:r>
              <a:rPr lang="pl-PL" dirty="0" smtClean="0"/>
              <a:t>orła, </a:t>
            </a:r>
            <a:r>
              <a:rPr lang="pl-PL" dirty="0"/>
              <a:t>jako </a:t>
            </a:r>
            <a:r>
              <a:rPr lang="pl-PL" dirty="0" smtClean="0"/>
              <a:t>polskiego znaku, widnieje </a:t>
            </a:r>
            <a:r>
              <a:rPr lang="pl-PL" dirty="0"/>
              <a:t>na </a:t>
            </a:r>
            <a:r>
              <a:rPr lang="pl-PL" dirty="0" smtClean="0"/>
              <a:t>denarach (monetach) pierwszego króla Polski - Bolesława </a:t>
            </a:r>
            <a:r>
              <a:rPr lang="pl-PL" dirty="0"/>
              <a:t>Chrobrego z około 1000 roku.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3528392" cy="339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Orzeł </a:t>
            </a:r>
            <a:r>
              <a:rPr lang="pl-PL" dirty="0"/>
              <a:t>Biały stał się </a:t>
            </a:r>
            <a:r>
              <a:rPr lang="pl-PL" dirty="0" smtClean="0"/>
              <a:t>godłem </a:t>
            </a:r>
            <a:r>
              <a:rPr lang="pl-PL" dirty="0"/>
              <a:t>Królestwa </a:t>
            </a:r>
            <a:r>
              <a:rPr lang="pl-PL" dirty="0" smtClean="0"/>
              <a:t>Polskiego w 1295 r., gdy Przemysław II koronował się na króla. Od tej pory przejmowali go kolejni władcy Polski, wyglądał tak: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Biel orła oznacza szlachetność, dobro,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a </a:t>
            </a:r>
            <a:r>
              <a:rPr lang="pl-PL" dirty="0" smtClean="0">
                <a:solidFill>
                  <a:srgbClr val="FF0000"/>
                </a:solidFill>
              </a:rPr>
              <a:t>czerwień tła </a:t>
            </a:r>
            <a:r>
              <a:rPr lang="pl-PL" dirty="0" smtClean="0"/>
              <a:t>– dostojność, waleczność i odwagę. </a:t>
            </a:r>
          </a:p>
          <a:p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1656184" cy="15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1800200" cy="21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ciągu wieków </a:t>
            </a:r>
            <a:r>
              <a:rPr lang="pl-PL" b="1" dirty="0"/>
              <a:t>zmieniał się </a:t>
            </a:r>
            <a:r>
              <a:rPr lang="pl-PL" dirty="0"/>
              <a:t>sposób przedstawiania </a:t>
            </a:r>
            <a:r>
              <a:rPr lang="pl-PL" dirty="0" smtClean="0"/>
              <a:t>Orła, zawsze </a:t>
            </a:r>
            <a:r>
              <a:rPr lang="pl-PL" dirty="0"/>
              <a:t>jednak </a:t>
            </a:r>
            <a:r>
              <a:rPr lang="pl-PL" dirty="0" smtClean="0"/>
              <a:t>herb symbolizował wolne państwo </a:t>
            </a:r>
            <a:r>
              <a:rPr lang="pl-PL" dirty="0"/>
              <a:t>polskie, </a:t>
            </a:r>
            <a:r>
              <a:rPr lang="pl-PL" dirty="0" smtClean="0"/>
              <a:t>potęgę, bohaterstwo i </a:t>
            </a:r>
            <a:r>
              <a:rPr lang="pl-PL" b="1" dirty="0" smtClean="0"/>
              <a:t>nas - naród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sz="2800" dirty="0" smtClean="0"/>
              <a:t> W czasie rozbiorów Polski                                                i w czasie II wojny światowej Orzeł Biały był zakazany. Na szczęście złe czasy minęły 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1152128" cy="13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1224136" cy="1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96952"/>
            <a:ext cx="936104" cy="149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36912"/>
            <a:ext cx="2016224" cy="2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501008"/>
            <a:ext cx="815172" cy="9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GDZIE ZOBACZYC MOŻNA GODŁO?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pl-PL" dirty="0" smtClean="0"/>
              <a:t>w budynkach urzędów państwowych, np.: sądach, bankach, urzędach miasta, w sejmie,</a:t>
            </a:r>
          </a:p>
          <a:p>
            <a:r>
              <a:rPr lang="pl-PL" dirty="0" smtClean="0"/>
              <a:t>w szkołach, na wyższych uczelniach,</a:t>
            </a:r>
          </a:p>
          <a:p>
            <a:r>
              <a:rPr lang="pl-PL" dirty="0" smtClean="0"/>
              <a:t>na koszulkach sportowców reprezentacji kraju!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09120"/>
            <a:ext cx="175460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77072"/>
            <a:ext cx="1872208" cy="18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05064"/>
            <a:ext cx="1828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77072"/>
            <a:ext cx="1869182" cy="254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Źródła wykorzystane w prezentacji: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hlinkClick r:id="rId2"/>
              </a:rPr>
              <a:t>https://elementarz.org/wp-content/uploads/2017/09/kl1-cz4-lato-zintegr-prev.pdf</a:t>
            </a:r>
            <a:endParaRPr lang="pl-PL" sz="2000" dirty="0" smtClean="0">
              <a:hlinkClick r:id="rId3"/>
            </a:endParaRPr>
          </a:p>
          <a:p>
            <a:r>
              <a:rPr lang="pl-PL" sz="2000" dirty="0" smtClean="0">
                <a:hlinkClick r:id="rId3"/>
              </a:rPr>
              <a:t>https</a:t>
            </a:r>
            <a:r>
              <a:rPr lang="pl-PL" sz="2000" dirty="0" smtClean="0">
                <a:hlinkClick r:id="rId3"/>
              </a:rPr>
              <a:t>://</a:t>
            </a:r>
            <a:r>
              <a:rPr lang="pl-PL" sz="2000" dirty="0" smtClean="0">
                <a:hlinkClick r:id="rId3"/>
              </a:rPr>
              <a:t>dziennikbaltycki.pl/godlo-polski-jak-powstalo</a:t>
            </a:r>
            <a:endParaRPr lang="pl-PL" sz="2000" dirty="0" smtClean="0"/>
          </a:p>
          <a:p>
            <a:r>
              <a:rPr lang="pl-PL" sz="2000" dirty="0" smtClean="0">
                <a:hlinkClick r:id="rId4"/>
              </a:rPr>
              <a:t>https://www.wykop.pl/link/1062445/orzelek-na-koszulkach-reprezentacji-obowiazkowy</a:t>
            </a:r>
            <a:r>
              <a:rPr lang="pl-PL" sz="2000" dirty="0" smtClean="0">
                <a:hlinkClick r:id="rId4"/>
              </a:rPr>
              <a:t>/</a:t>
            </a:r>
            <a:endParaRPr lang="pl-PL" sz="2000" dirty="0" smtClean="0"/>
          </a:p>
          <a:p>
            <a:r>
              <a:rPr lang="pl-PL" sz="2000" dirty="0" smtClean="0">
                <a:hlinkClick r:id="rId5"/>
              </a:rPr>
              <a:t>https://</a:t>
            </a:r>
            <a:r>
              <a:rPr lang="pl-PL" sz="2000" dirty="0" smtClean="0">
                <a:hlinkClick r:id="rId5"/>
              </a:rPr>
              <a:t>www.tokfm.pl/Tokfm/7,130517,23924007,szkola-swiecka-tylko-na-papierze-coraz-czesciej-spotykamy.html</a:t>
            </a:r>
            <a:endParaRPr lang="pl-PL" sz="2000" dirty="0" smtClean="0"/>
          </a:p>
          <a:p>
            <a:r>
              <a:rPr lang="pl-PL" sz="2000" dirty="0" smtClean="0">
                <a:hlinkClick r:id="rId6"/>
              </a:rPr>
              <a:t>https://</a:t>
            </a:r>
            <a:r>
              <a:rPr lang="pl-PL" sz="2000" smtClean="0">
                <a:hlinkClick r:id="rId6"/>
              </a:rPr>
              <a:t>trojmiasto.wyborcza.pl/trojmiasto/1,35612,16086626,Krzyz_w_Urzedzie_Miasta</a:t>
            </a:r>
            <a:r>
              <a:rPr lang="pl-PL" sz="2000" smtClean="0">
                <a:hlinkClick r:id="rId6"/>
              </a:rPr>
              <a:t>___html</a:t>
            </a:r>
            <a:endParaRPr lang="pl-PL" sz="2000" dirty="0" smtClean="0"/>
          </a:p>
          <a:p>
            <a:r>
              <a:rPr lang="pl-PL" sz="2000" dirty="0" smtClean="0">
                <a:hlinkClick r:id="rId7"/>
              </a:rPr>
              <a:t>https://</a:t>
            </a:r>
            <a:r>
              <a:rPr lang="pl-PL" sz="2000" dirty="0" smtClean="0">
                <a:hlinkClick r:id="rId7"/>
              </a:rPr>
              <a:t>awm.waw.pl/1379,Abc-malego-patrioty</a:t>
            </a:r>
            <a:endParaRPr lang="pl-PL" sz="2000" dirty="0" smtClean="0"/>
          </a:p>
          <a:p>
            <a:r>
              <a:rPr lang="pl-PL" sz="2000" dirty="0" smtClean="0">
                <a:hlinkClick r:id="rId8"/>
              </a:rPr>
              <a:t>https://</a:t>
            </a:r>
            <a:r>
              <a:rPr lang="pl-PL" sz="2000" dirty="0" smtClean="0">
                <a:hlinkClick r:id="rId8"/>
              </a:rPr>
              <a:t>pl.wikipedia.org/wiki/God%C5%82o_Polski</a:t>
            </a:r>
            <a:endParaRPr lang="pl-PL" sz="2000" dirty="0" smtClean="0"/>
          </a:p>
          <a:p>
            <a:r>
              <a:rPr lang="pl-PL" sz="2000" dirty="0" smtClean="0">
                <a:hlinkClick r:id="rId9"/>
              </a:rPr>
              <a:t>http://info.wyborcza.pl/temat/wyborcza/krzy%C5%BC+god%C5%82o</a:t>
            </a:r>
            <a:endParaRPr lang="pl-P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324</Words>
  <Application>Microsoft Office PowerPoint</Application>
  <PresentationFormat>Pokaz na ekranie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GODŁO POLSKI                                – SYMBOL NARODOWY </vt:lpstr>
      <vt:lpstr>GODŁO I HERB – co je różni?</vt:lpstr>
      <vt:lpstr>HISTORIA NASZEGO ORŁA</vt:lpstr>
      <vt:lpstr>HISTORIA GODŁA POLSKI</vt:lpstr>
      <vt:lpstr>Slajd 5</vt:lpstr>
      <vt:lpstr>Slajd 6</vt:lpstr>
      <vt:lpstr>GDZIE ZOBACZYC MOŻNA GODŁO?</vt:lpstr>
      <vt:lpstr>Źródła wykorzystane w prezentacji: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Ha</dc:creator>
  <cp:lastModifiedBy>Ha</cp:lastModifiedBy>
  <cp:revision>63</cp:revision>
  <dcterms:created xsi:type="dcterms:W3CDTF">2020-04-21T13:53:39Z</dcterms:created>
  <dcterms:modified xsi:type="dcterms:W3CDTF">2020-04-27T11:21:03Z</dcterms:modified>
</cp:coreProperties>
</file>