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pl-PL" smtClean="0"/>
              <a:t>Kliknij, aby edytować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3/19/2020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pl-PL" smtClean="0"/>
              <a:t>Kliknij, aby edytować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3/19/2020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l-PL" smtClean="0"/>
              <a:t>Kliknij, aby edytować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3/19/2020</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3/19/2020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Nie daj się anoreksji i bulimii.</a:t>
            </a:r>
            <a:endParaRPr lang="pl-PL" dirty="0"/>
          </a:p>
        </p:txBody>
      </p:sp>
      <p:sp>
        <p:nvSpPr>
          <p:cNvPr id="3" name="Podtytuł 2"/>
          <p:cNvSpPr>
            <a:spLocks noGrp="1"/>
          </p:cNvSpPr>
          <p:nvPr>
            <p:ph type="subTitle" idx="1"/>
          </p:nvPr>
        </p:nvSpPr>
        <p:spPr/>
        <p:txBody>
          <a:bodyPr>
            <a:normAutofit/>
          </a:bodyPr>
          <a:lstStyle/>
          <a:p>
            <a:r>
              <a:rPr lang="pl-PL" sz="2400" dirty="0"/>
              <a:t>Pokochaj swoje ciało</a:t>
            </a:r>
            <a:r>
              <a:rPr lang="pl-PL" sz="2400" dirty="0" smtClean="0"/>
              <a:t>!</a:t>
            </a:r>
          </a:p>
          <a:p>
            <a:endParaRPr lang="pl-PL" sz="2400" dirty="0"/>
          </a:p>
        </p:txBody>
      </p:sp>
    </p:spTree>
    <p:extLst>
      <p:ext uri="{BB962C8B-B14F-4D97-AF65-F5344CB8AC3E}">
        <p14:creationId xmlns:p14="http://schemas.microsoft.com/office/powerpoint/2010/main" val="231374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Dekalog dla dziewczyn z anoreksją </a:t>
            </a:r>
            <a:br>
              <a:rPr lang="pl-PL" dirty="0"/>
            </a:br>
            <a:r>
              <a:rPr lang="pl-PL" dirty="0"/>
              <a:t>i bulimią.</a:t>
            </a:r>
          </a:p>
        </p:txBody>
      </p:sp>
      <p:sp>
        <p:nvSpPr>
          <p:cNvPr id="3" name="Symbol zastępczy zawartości 2"/>
          <p:cNvSpPr>
            <a:spLocks noGrp="1"/>
          </p:cNvSpPr>
          <p:nvPr>
            <p:ph idx="1"/>
          </p:nvPr>
        </p:nvSpPr>
        <p:spPr/>
        <p:txBody>
          <a:bodyPr/>
          <a:lstStyle/>
          <a:p>
            <a:r>
              <a:rPr lang="pl-PL" dirty="0"/>
              <a:t>Jeśli masz problem, to zgłoś się z nim do specjalisty.</a:t>
            </a:r>
          </a:p>
          <a:p>
            <a:r>
              <a:rPr lang="pl-PL" dirty="0"/>
              <a:t>Walcz o siebie, o swoje zdrowie, szczęście a przede wszystkim życie.</a:t>
            </a:r>
          </a:p>
        </p:txBody>
      </p:sp>
    </p:spTree>
    <p:extLst>
      <p:ext uri="{BB962C8B-B14F-4D97-AF65-F5344CB8AC3E}">
        <p14:creationId xmlns:p14="http://schemas.microsoft.com/office/powerpoint/2010/main" val="93950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Powikłania w anoreksji</a:t>
            </a:r>
            <a:endParaRPr lang="pl-PL" dirty="0"/>
          </a:p>
        </p:txBody>
      </p:sp>
      <p:sp>
        <p:nvSpPr>
          <p:cNvPr id="3" name="Symbol zastępczy zawartości 2"/>
          <p:cNvSpPr>
            <a:spLocks noGrp="1"/>
          </p:cNvSpPr>
          <p:nvPr>
            <p:ph idx="1"/>
          </p:nvPr>
        </p:nvSpPr>
        <p:spPr/>
        <p:txBody>
          <a:bodyPr/>
          <a:lstStyle/>
          <a:p>
            <a:r>
              <a:rPr lang="pl-PL" dirty="0" smtClean="0"/>
              <a:t>Zahamowanie wzrostu</a:t>
            </a:r>
          </a:p>
          <a:p>
            <a:r>
              <a:rPr lang="pl-PL" dirty="0" smtClean="0"/>
              <a:t>Wychudzenie i wyniszczenie organizmu</a:t>
            </a:r>
          </a:p>
          <a:p>
            <a:r>
              <a:rPr lang="pl-PL" dirty="0" smtClean="0"/>
              <a:t>Trudności z koncentracją</a:t>
            </a:r>
          </a:p>
          <a:p>
            <a:r>
              <a:rPr lang="pl-PL" dirty="0" smtClean="0"/>
              <a:t>Depresja</a:t>
            </a:r>
          </a:p>
          <a:p>
            <a:r>
              <a:rPr lang="pl-PL" dirty="0" smtClean="0"/>
              <a:t>Napady padaczkowe</a:t>
            </a:r>
          </a:p>
          <a:p>
            <a:r>
              <a:rPr lang="pl-PL" dirty="0" smtClean="0"/>
              <a:t>Zaburzenia rytmu serca</a:t>
            </a:r>
          </a:p>
          <a:p>
            <a:r>
              <a:rPr lang="pl-PL" dirty="0" smtClean="0"/>
              <a:t>Anemia</a:t>
            </a:r>
          </a:p>
          <a:p>
            <a:r>
              <a:rPr lang="pl-PL" dirty="0" smtClean="0"/>
              <a:t>Suchość skóry</a:t>
            </a:r>
          </a:p>
          <a:p>
            <a:r>
              <a:rPr lang="pl-PL" dirty="0" smtClean="0"/>
              <a:t>Łamliwość paznokci</a:t>
            </a:r>
          </a:p>
          <a:p>
            <a:r>
              <a:rPr lang="pl-PL" dirty="0" smtClean="0"/>
              <a:t>Wypadanie włosów</a:t>
            </a:r>
          </a:p>
          <a:p>
            <a:pPr marL="0" indent="0">
              <a:buNone/>
            </a:pPr>
            <a:endParaRPr lang="pl-PL" dirty="0" smtClean="0"/>
          </a:p>
          <a:p>
            <a:endParaRPr lang="pl-PL" dirty="0" smtClean="0"/>
          </a:p>
        </p:txBody>
      </p:sp>
    </p:spTree>
    <p:extLst>
      <p:ext uri="{BB962C8B-B14F-4D97-AF65-F5344CB8AC3E}">
        <p14:creationId xmlns:p14="http://schemas.microsoft.com/office/powerpoint/2010/main" val="276412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Powikłania w anoreksji</a:t>
            </a:r>
          </a:p>
        </p:txBody>
      </p:sp>
      <p:sp>
        <p:nvSpPr>
          <p:cNvPr id="3" name="Symbol zastępczy zawartości 2"/>
          <p:cNvSpPr>
            <a:spLocks noGrp="1"/>
          </p:cNvSpPr>
          <p:nvPr>
            <p:ph idx="1"/>
          </p:nvPr>
        </p:nvSpPr>
        <p:spPr/>
        <p:txBody>
          <a:bodyPr/>
          <a:lstStyle/>
          <a:p>
            <a:r>
              <a:rPr lang="pl-PL" dirty="0" smtClean="0"/>
              <a:t>Spadek ciśnienia tętniczego</a:t>
            </a:r>
          </a:p>
          <a:p>
            <a:r>
              <a:rPr lang="pl-PL" dirty="0" smtClean="0"/>
              <a:t>Osteoporoza</a:t>
            </a:r>
          </a:p>
          <a:p>
            <a:r>
              <a:rPr lang="pl-PL" dirty="0" smtClean="0"/>
              <a:t>Osłabienie siły mięśni</a:t>
            </a:r>
          </a:p>
          <a:p>
            <a:r>
              <a:rPr lang="pl-PL" dirty="0" smtClean="0"/>
              <a:t>Zahamowanie rozwoju psychoseksualnego</a:t>
            </a:r>
          </a:p>
          <a:p>
            <a:r>
              <a:rPr lang="pl-PL" dirty="0" smtClean="0"/>
              <a:t>Zanik miesiączki</a:t>
            </a:r>
          </a:p>
          <a:p>
            <a:r>
              <a:rPr lang="pl-PL" dirty="0" smtClean="0"/>
              <a:t>Bezpłodność</a:t>
            </a:r>
          </a:p>
          <a:p>
            <a:r>
              <a:rPr lang="pl-PL" dirty="0" smtClean="0"/>
              <a:t>Odwodnienie</a:t>
            </a:r>
          </a:p>
          <a:p>
            <a:r>
              <a:rPr lang="pl-PL" dirty="0" smtClean="0"/>
              <a:t>Uszkodzenie wątroby</a:t>
            </a:r>
          </a:p>
          <a:p>
            <a:r>
              <a:rPr lang="pl-PL" dirty="0" smtClean="0"/>
              <a:t>Zapalenie trzustki</a:t>
            </a:r>
          </a:p>
          <a:p>
            <a:pPr marL="0" indent="0">
              <a:buNone/>
            </a:pPr>
            <a:endParaRPr lang="pl-PL" dirty="0"/>
          </a:p>
        </p:txBody>
      </p:sp>
    </p:spTree>
    <p:extLst>
      <p:ext uri="{BB962C8B-B14F-4D97-AF65-F5344CB8AC3E}">
        <p14:creationId xmlns:p14="http://schemas.microsoft.com/office/powerpoint/2010/main" val="272139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Powikłania w bulimii</a:t>
            </a:r>
            <a:endParaRPr lang="pl-PL" dirty="0"/>
          </a:p>
        </p:txBody>
      </p:sp>
      <p:sp>
        <p:nvSpPr>
          <p:cNvPr id="3" name="Symbol zastępczy zawartości 2"/>
          <p:cNvSpPr>
            <a:spLocks noGrp="1"/>
          </p:cNvSpPr>
          <p:nvPr>
            <p:ph idx="1"/>
          </p:nvPr>
        </p:nvSpPr>
        <p:spPr/>
        <p:txBody>
          <a:bodyPr/>
          <a:lstStyle/>
          <a:p>
            <a:r>
              <a:rPr lang="pl-PL" dirty="0" smtClean="0"/>
              <a:t>Zaburzenia rytmu serca</a:t>
            </a:r>
          </a:p>
          <a:p>
            <a:r>
              <a:rPr lang="pl-PL" dirty="0" smtClean="0"/>
              <a:t>Odwodnienie</a:t>
            </a:r>
          </a:p>
          <a:p>
            <a:r>
              <a:rPr lang="pl-PL" dirty="0" smtClean="0"/>
              <a:t>Nieregularne miesiączki</a:t>
            </a:r>
          </a:p>
          <a:p>
            <a:r>
              <a:rPr lang="pl-PL" dirty="0" smtClean="0"/>
              <a:t>Zaburzenia płodności</a:t>
            </a:r>
          </a:p>
          <a:p>
            <a:r>
              <a:rPr lang="pl-PL" dirty="0" smtClean="0"/>
              <a:t>Próchnica zębów</a:t>
            </a:r>
          </a:p>
          <a:p>
            <a:r>
              <a:rPr lang="pl-PL" dirty="0" smtClean="0"/>
              <a:t>Zapalenie żołądka</a:t>
            </a:r>
          </a:p>
          <a:p>
            <a:r>
              <a:rPr lang="pl-PL" dirty="0" smtClean="0"/>
              <a:t>Zapalenie przełyku</a:t>
            </a:r>
          </a:p>
          <a:p>
            <a:r>
              <a:rPr lang="pl-PL" dirty="0" smtClean="0"/>
              <a:t>Choroba wrzodowa</a:t>
            </a:r>
          </a:p>
          <a:p>
            <a:r>
              <a:rPr lang="pl-PL" dirty="0" smtClean="0"/>
              <a:t>Zaburzenie motoryki przewodu pokarmowego</a:t>
            </a:r>
          </a:p>
          <a:p>
            <a:r>
              <a:rPr lang="pl-PL" dirty="0" smtClean="0"/>
              <a:t>Wypadanie włosów</a:t>
            </a:r>
            <a:endParaRPr lang="pl-PL" dirty="0"/>
          </a:p>
        </p:txBody>
      </p:sp>
    </p:spTree>
    <p:extLst>
      <p:ext uri="{BB962C8B-B14F-4D97-AF65-F5344CB8AC3E}">
        <p14:creationId xmlns:p14="http://schemas.microsoft.com/office/powerpoint/2010/main" val="901321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Lady </a:t>
            </a:r>
            <a:r>
              <a:rPr lang="pl-PL" dirty="0" err="1" smtClean="0"/>
              <a:t>Gaga</a:t>
            </a:r>
            <a:r>
              <a:rPr lang="pl-PL" dirty="0" smtClean="0"/>
              <a:t> i </a:t>
            </a:r>
            <a:r>
              <a:rPr lang="pl-PL" dirty="0" err="1" smtClean="0"/>
              <a:t>Amy</a:t>
            </a:r>
            <a:r>
              <a:rPr lang="pl-PL" dirty="0" smtClean="0"/>
              <a:t> </a:t>
            </a:r>
            <a:r>
              <a:rPr lang="pl-PL" dirty="0" err="1" smtClean="0"/>
              <a:t>Winehouse</a:t>
            </a:r>
            <a:r>
              <a:rPr lang="pl-PL" dirty="0" smtClean="0"/>
              <a:t>. Co je łączy?</a:t>
            </a:r>
            <a:endParaRPr lang="pl-PL" dirty="0"/>
          </a:p>
        </p:txBody>
      </p:sp>
      <p:sp>
        <p:nvSpPr>
          <p:cNvPr id="3" name="Symbol zastępczy zawartości 2"/>
          <p:cNvSpPr>
            <a:spLocks noGrp="1"/>
          </p:cNvSpPr>
          <p:nvPr>
            <p:ph idx="1"/>
          </p:nvPr>
        </p:nvSpPr>
        <p:spPr/>
        <p:txBody>
          <a:bodyPr/>
          <a:lstStyle/>
          <a:p>
            <a:r>
              <a:rPr lang="pl-PL" dirty="0" smtClean="0"/>
              <a:t>Obydwie gwiazdy łączy choroba. </a:t>
            </a:r>
          </a:p>
          <a:p>
            <a:r>
              <a:rPr lang="pl-PL" dirty="0" err="1" smtClean="0"/>
              <a:t>Amy</a:t>
            </a:r>
            <a:r>
              <a:rPr lang="pl-PL" dirty="0" smtClean="0"/>
              <a:t> </a:t>
            </a:r>
            <a:r>
              <a:rPr lang="pl-PL" dirty="0" err="1" smtClean="0"/>
              <a:t>Winehouse</a:t>
            </a:r>
            <a:r>
              <a:rPr lang="pl-PL" dirty="0" smtClean="0"/>
              <a:t> podczas jednego z wywiadów odłamkiem rozbitego lustra zaczęła wycinać napis na swoim brzuchu. Miała nie tylko piękny głos, ale i osobowość </a:t>
            </a:r>
            <a:r>
              <a:rPr lang="pl-PL" dirty="0" err="1" smtClean="0"/>
              <a:t>borderline</a:t>
            </a:r>
            <a:r>
              <a:rPr lang="pl-PL" dirty="0" smtClean="0"/>
              <a:t> – dla której samookaleczania nie są czymś dziwnym. Cierpiała też na anoreksję i bulimię. Co w efekcie łatwo łączy się z uzależnieniem od alkoholu, narkotyków. </a:t>
            </a:r>
            <a:r>
              <a:rPr lang="pl-PL" dirty="0" err="1" smtClean="0"/>
              <a:t>Amy</a:t>
            </a:r>
            <a:r>
              <a:rPr lang="pl-PL" dirty="0" smtClean="0"/>
              <a:t> to wszystko połączyła… Zakończyło się to tragicznie – śmiercią. </a:t>
            </a:r>
            <a:br>
              <a:rPr lang="pl-PL" dirty="0" smtClean="0"/>
            </a:br>
            <a:r>
              <a:rPr lang="pl-PL" dirty="0" smtClean="0"/>
              <a:t>W 2004 r. powiedziała: </a:t>
            </a:r>
            <a:r>
              <a:rPr lang="pl-PL" i="1" dirty="0" smtClean="0"/>
              <a:t>„Mam i anoreksję i bulimię. Choć staram się nad tym panować, myślę że nie jestem od nich całkowicie wolna. I nie wiem, czy jakaś kobieta na świecie naprawdę jest”.</a:t>
            </a:r>
          </a:p>
          <a:p>
            <a:r>
              <a:rPr lang="pl-PL" dirty="0" smtClean="0"/>
              <a:t>Lady </a:t>
            </a:r>
            <a:r>
              <a:rPr lang="pl-PL" dirty="0" err="1" smtClean="0"/>
              <a:t>Gaga</a:t>
            </a:r>
            <a:r>
              <a:rPr lang="pl-PL" dirty="0" smtClean="0"/>
              <a:t> przyznała się do choroby i znalazła sposób na strach przed przytyciem – wymioty zamieniła na fitness i jogę. Uratowała swoje życie.</a:t>
            </a:r>
          </a:p>
          <a:p>
            <a:endParaRPr lang="pl-PL" i="1" dirty="0"/>
          </a:p>
        </p:txBody>
      </p:sp>
    </p:spTree>
    <p:extLst>
      <p:ext uri="{BB962C8B-B14F-4D97-AF65-F5344CB8AC3E}">
        <p14:creationId xmlns:p14="http://schemas.microsoft.com/office/powerpoint/2010/main" val="176938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Chorują również chłopcy, mężczyźni</a:t>
            </a:r>
            <a:endParaRPr lang="pl-PL" dirty="0"/>
          </a:p>
        </p:txBody>
      </p:sp>
      <p:sp>
        <p:nvSpPr>
          <p:cNvPr id="3" name="Symbol zastępczy zawartości 2"/>
          <p:cNvSpPr>
            <a:spLocks noGrp="1"/>
          </p:cNvSpPr>
          <p:nvPr>
            <p:ph idx="1"/>
          </p:nvPr>
        </p:nvSpPr>
        <p:spPr/>
        <p:txBody>
          <a:bodyPr/>
          <a:lstStyle/>
          <a:p>
            <a:pPr marL="0" indent="0">
              <a:buNone/>
            </a:pPr>
            <a:r>
              <a:rPr lang="pl-PL" dirty="0" smtClean="0"/>
              <a:t>„Marzłem. Moje ręce i nogi były stale zimne. Był we mnie niepokój, który czasem przybierał formę paniki (…). Wypadły mi włosy. Od tygodnia nie czułem ani głodu, ani apetytu. Nie mogłem już pozbierać myśli. Czułem się potwornie. Apatycznie. Smutny. Totalnie beznadziejnie” – to słowa słynnego skoczka narciarskiego Svena Hannawalda.</a:t>
            </a:r>
          </a:p>
          <a:p>
            <a:endParaRPr lang="pl-PL" dirty="0"/>
          </a:p>
          <a:p>
            <a:pPr marL="0" indent="0">
              <a:buNone/>
            </a:pPr>
            <a:r>
              <a:rPr lang="pl-PL" dirty="0" smtClean="0"/>
              <a:t>Kilka miesięcy po tym, gdy stał się żywą legendą, trafił do kliniki z ciężką depresją i podejrzeniem anoreksji. </a:t>
            </a:r>
            <a:endParaRPr lang="pl-PL" dirty="0"/>
          </a:p>
        </p:txBody>
      </p:sp>
    </p:spTree>
    <p:extLst>
      <p:ext uri="{BB962C8B-B14F-4D97-AF65-F5344CB8AC3E}">
        <p14:creationId xmlns:p14="http://schemas.microsoft.com/office/powerpoint/2010/main" val="223607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6000" dirty="0" smtClean="0"/>
              <a:t>ZAAKCEPTUJ SIEBIE </a:t>
            </a:r>
            <a:br>
              <a:rPr lang="pl-PL" sz="6000" dirty="0" smtClean="0"/>
            </a:br>
            <a:r>
              <a:rPr lang="pl-PL" sz="6000" dirty="0" smtClean="0"/>
              <a:t>I ZDROWY STYL ZYCIA</a:t>
            </a:r>
          </a:p>
          <a:p>
            <a:pPr marL="0" indent="0" algn="ctr">
              <a:buNone/>
            </a:pPr>
            <a:r>
              <a:rPr lang="pl-PL" sz="6000" dirty="0" smtClean="0">
                <a:sym typeface="Wingdings" panose="05000000000000000000" pitchFamily="2" charset="2"/>
              </a:rPr>
              <a:t></a:t>
            </a:r>
          </a:p>
          <a:p>
            <a:pPr marL="0" indent="0" algn="ctr">
              <a:buNone/>
            </a:pPr>
            <a:r>
              <a:rPr lang="pl-PL" sz="1700" dirty="0" smtClean="0">
                <a:sym typeface="Wingdings" panose="05000000000000000000" pitchFamily="2" charset="2"/>
              </a:rPr>
              <a:t>Małgorzata Bajorek - psycholog</a:t>
            </a:r>
            <a:endParaRPr lang="pl-PL" sz="1700" dirty="0"/>
          </a:p>
        </p:txBody>
      </p:sp>
    </p:spTree>
    <p:extLst>
      <p:ext uri="{BB962C8B-B14F-4D97-AF65-F5344CB8AC3E}">
        <p14:creationId xmlns:p14="http://schemas.microsoft.com/office/powerpoint/2010/main" val="51569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Oskarżenia, poczucie winy….. Historia Julki.</a:t>
            </a:r>
            <a:endParaRPr lang="pl-PL" dirty="0"/>
          </a:p>
        </p:txBody>
      </p:sp>
      <p:sp>
        <p:nvSpPr>
          <p:cNvPr id="3" name="Symbol zastępczy zawartości 2"/>
          <p:cNvSpPr>
            <a:spLocks noGrp="1"/>
          </p:cNvSpPr>
          <p:nvPr>
            <p:ph idx="1"/>
          </p:nvPr>
        </p:nvSpPr>
        <p:spPr/>
        <p:txBody>
          <a:bodyPr/>
          <a:lstStyle/>
          <a:p>
            <a:pPr marL="0" indent="0">
              <a:buNone/>
            </a:pPr>
            <a:r>
              <a:rPr lang="pl-PL" dirty="0" smtClean="0"/>
              <a:t>„A Ty jeszcze żresz?! Patrz, jakie masz uda!” – Julka słyszy od taty w dniu swoich 15 urodzin. Właśnie zaczyna jeść drugi kawałek tortu. Już go nie kończy. Staje przed lustrem. I na wadze: 51 kilogramów?! Sześć do zrzucenia!!! Co dalej?</a:t>
            </a:r>
            <a:br>
              <a:rPr lang="pl-PL" dirty="0" smtClean="0"/>
            </a:br>
            <a:r>
              <a:rPr lang="pl-PL" dirty="0" smtClean="0"/>
              <a:t>Dieta, której nie wytrzymała. Potem głodówka. Objadanie się, wymioty. Wiecznie powtarzanie: „Od jutra biorę się w garść!”. Aż wreszcie raz się udaje. Z głodówką. Z 49 kilogramów Julka zrzuca jedenaście. Za mało… - tak czuje… Co dalej? Szpital, kroplówki, depresja. I… psychiatra.</a:t>
            </a:r>
          </a:p>
          <a:p>
            <a:pPr marL="0" indent="0">
              <a:buNone/>
            </a:pPr>
            <a:r>
              <a:rPr lang="pl-PL" dirty="0" smtClean="0"/>
              <a:t>Dziwne?</a:t>
            </a:r>
          </a:p>
          <a:p>
            <a:pPr marL="0" indent="0">
              <a:buNone/>
            </a:pPr>
            <a:r>
              <a:rPr lang="pl-PL" dirty="0" smtClean="0"/>
              <a:t>NIE.</a:t>
            </a:r>
          </a:p>
          <a:p>
            <a:pPr marL="0" indent="0">
              <a:buNone/>
            </a:pPr>
            <a:r>
              <a:rPr lang="pl-PL" dirty="0" smtClean="0"/>
              <a:t>Trudno dziś być dziewczyną.</a:t>
            </a:r>
          </a:p>
        </p:txBody>
      </p:sp>
    </p:spTree>
    <p:extLst>
      <p:ext uri="{BB962C8B-B14F-4D97-AF65-F5344CB8AC3E}">
        <p14:creationId xmlns:p14="http://schemas.microsoft.com/office/powerpoint/2010/main" val="1654864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Przymus…</a:t>
            </a:r>
            <a:endParaRPr lang="pl-PL" dirty="0"/>
          </a:p>
        </p:txBody>
      </p:sp>
      <p:sp>
        <p:nvSpPr>
          <p:cNvPr id="3" name="Symbol zastępczy zawartości 2"/>
          <p:cNvSpPr>
            <a:spLocks noGrp="1"/>
          </p:cNvSpPr>
          <p:nvPr>
            <p:ph idx="1"/>
          </p:nvPr>
        </p:nvSpPr>
        <p:spPr/>
        <p:txBody>
          <a:bodyPr/>
          <a:lstStyle/>
          <a:p>
            <a:r>
              <a:rPr lang="pl-PL" dirty="0" smtClean="0"/>
              <a:t>Musisz mieć twarz </a:t>
            </a:r>
            <a:r>
              <a:rPr lang="pl-PL" dirty="0" err="1" smtClean="0"/>
              <a:t>Cary</a:t>
            </a:r>
            <a:r>
              <a:rPr lang="pl-PL" dirty="0" smtClean="0"/>
              <a:t> </a:t>
            </a:r>
            <a:r>
              <a:rPr lang="pl-PL" dirty="0" err="1" smtClean="0"/>
              <a:t>Delevingne</a:t>
            </a:r>
            <a:endParaRPr lang="pl-PL" dirty="0" smtClean="0"/>
          </a:p>
          <a:p>
            <a:r>
              <a:rPr lang="pl-PL" dirty="0" smtClean="0"/>
              <a:t>Musisz mieć IQ Marii Skłodowskiej-Curie</a:t>
            </a:r>
          </a:p>
          <a:p>
            <a:r>
              <a:rPr lang="pl-PL" dirty="0" smtClean="0"/>
              <a:t>Musisz mieć ciało Barbie</a:t>
            </a:r>
          </a:p>
          <a:p>
            <a:r>
              <a:rPr lang="pl-PL" dirty="0" smtClean="0"/>
              <a:t>Musisz być </a:t>
            </a:r>
            <a:r>
              <a:rPr lang="pl-PL" dirty="0" err="1" smtClean="0"/>
              <a:t>fit</a:t>
            </a:r>
            <a:r>
              <a:rPr lang="pl-PL" dirty="0" smtClean="0"/>
              <a:t> </a:t>
            </a:r>
            <a:r>
              <a:rPr lang="pl-PL" dirty="0" err="1" smtClean="0"/>
              <a:t>girl</a:t>
            </a:r>
            <a:r>
              <a:rPr lang="pl-PL" dirty="0" smtClean="0"/>
              <a:t> i </a:t>
            </a:r>
            <a:r>
              <a:rPr lang="pl-PL" dirty="0" err="1" smtClean="0"/>
              <a:t>it</a:t>
            </a:r>
            <a:r>
              <a:rPr lang="pl-PL" dirty="0" smtClean="0"/>
              <a:t> </a:t>
            </a:r>
            <a:r>
              <a:rPr lang="pl-PL" dirty="0" err="1" smtClean="0"/>
              <a:t>girl</a:t>
            </a:r>
            <a:r>
              <a:rPr lang="pl-PL" dirty="0" smtClean="0"/>
              <a:t> (dziewczyną wysportowaną i dziewczyną na czasie)</a:t>
            </a:r>
          </a:p>
          <a:p>
            <a:r>
              <a:rPr lang="pl-PL" dirty="0" smtClean="0"/>
              <a:t>Musisz mieć świadectwo z paskiem</a:t>
            </a:r>
          </a:p>
          <a:p>
            <a:r>
              <a:rPr lang="pl-PL" dirty="0" smtClean="0"/>
              <a:t>Musisz mieć aplikację w telefonie ile kalorii zjadłaś, jaki dystans przebiegłaś</a:t>
            </a:r>
          </a:p>
          <a:p>
            <a:r>
              <a:rPr lang="pl-PL" dirty="0" smtClean="0"/>
              <a:t>Musisz mieć </a:t>
            </a:r>
            <a:r>
              <a:rPr lang="pl-PL" dirty="0" err="1" smtClean="0"/>
              <a:t>facebooka</a:t>
            </a:r>
            <a:r>
              <a:rPr lang="pl-PL" dirty="0" smtClean="0"/>
              <a:t>, bo przecież dzięki niemu dowiesz się czy ktoś Cię lubi. Wrzucasz zdjęcie, patrzysz i łapiesz </a:t>
            </a:r>
            <a:r>
              <a:rPr lang="pl-PL" dirty="0" err="1" smtClean="0"/>
              <a:t>doła</a:t>
            </a:r>
            <a:r>
              <a:rPr lang="pl-PL" dirty="0" smtClean="0"/>
              <a:t>: tylko 60 </a:t>
            </a:r>
            <a:r>
              <a:rPr lang="pl-PL" dirty="0" err="1" smtClean="0"/>
              <a:t>lajków</a:t>
            </a:r>
            <a:r>
              <a:rPr lang="pl-PL" dirty="0" smtClean="0"/>
              <a:t>? Wszystko wymyka się spod kontroli. Myślisz: jedyne nad czym mogę zapanować, to MOJE CIAŁO. Tylko co z tego wynika????</a:t>
            </a:r>
            <a:endParaRPr lang="pl-PL" dirty="0"/>
          </a:p>
        </p:txBody>
      </p:sp>
    </p:spTree>
    <p:extLst>
      <p:ext uri="{BB962C8B-B14F-4D97-AF65-F5344CB8AC3E}">
        <p14:creationId xmlns:p14="http://schemas.microsoft.com/office/powerpoint/2010/main" val="349468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Pamiętaj!</a:t>
            </a:r>
            <a:endParaRPr lang="pl-PL" dirty="0"/>
          </a:p>
        </p:txBody>
      </p:sp>
      <p:sp>
        <p:nvSpPr>
          <p:cNvPr id="3" name="Symbol zastępczy zawartości 2"/>
          <p:cNvSpPr>
            <a:spLocks noGrp="1"/>
          </p:cNvSpPr>
          <p:nvPr>
            <p:ph idx="1"/>
          </p:nvPr>
        </p:nvSpPr>
        <p:spPr/>
        <p:txBody>
          <a:bodyPr/>
          <a:lstStyle/>
          <a:p>
            <a:pPr marL="0" indent="0">
              <a:buNone/>
            </a:pPr>
            <a:r>
              <a:rPr lang="pl-PL" dirty="0" smtClean="0"/>
              <a:t>Nic nie musisz. Nikt nie będzie Ci dyktował, jak ma wyglądać Twoje ciało. Twoje ciało to nie towar!</a:t>
            </a:r>
          </a:p>
          <a:p>
            <a:pPr marL="0" indent="0">
              <a:buNone/>
            </a:pPr>
            <a:r>
              <a:rPr lang="pl-PL" dirty="0" smtClean="0"/>
              <a:t>Zadbaj o swoje zdrowie, bezpieczeństwo i poczucie własnej wartości.</a:t>
            </a:r>
            <a:endParaRPr lang="pl-PL" dirty="0"/>
          </a:p>
        </p:txBody>
      </p:sp>
    </p:spTree>
    <p:extLst>
      <p:ext uri="{BB962C8B-B14F-4D97-AF65-F5344CB8AC3E}">
        <p14:creationId xmlns:p14="http://schemas.microsoft.com/office/powerpoint/2010/main" val="3213026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a:t>Zaczynasz się czuć brzydka już w czwartej klasie szkoły podstawowej. Potem z każdym rokiem jest coraz gorzej. Bo nie masz już ciała … 12-latki!</a:t>
            </a:r>
            <a:br>
              <a:rPr lang="pl-PL" sz="2400" dirty="0"/>
            </a:br>
            <a:endParaRPr lang="pl-PL" sz="2400" dirty="0"/>
          </a:p>
        </p:txBody>
      </p:sp>
      <p:sp>
        <p:nvSpPr>
          <p:cNvPr id="3" name="Symbol zastępczy zawartości 2"/>
          <p:cNvSpPr>
            <a:spLocks noGrp="1"/>
          </p:cNvSpPr>
          <p:nvPr>
            <p:ph idx="1"/>
          </p:nvPr>
        </p:nvSpPr>
        <p:spPr>
          <a:xfrm>
            <a:off x="1066800" y="2181497"/>
            <a:ext cx="10058400" cy="3931920"/>
          </a:xfrm>
        </p:spPr>
        <p:txBody>
          <a:bodyPr/>
          <a:lstStyle/>
          <a:p>
            <a:pPr marL="0" indent="0">
              <a:buNone/>
            </a:pPr>
            <a:r>
              <a:rPr lang="pl-PL" dirty="0" smtClean="0"/>
              <a:t>Nie wierzysz w siebie, zaczynasz myśleć o sobie źle: „Wyglądam okropnie, jestem taka gruba, a moja koleżanka taka piękna i szczupła…”. Popadasz w:</a:t>
            </a:r>
          </a:p>
          <a:p>
            <a:pPr marL="0" indent="0">
              <a:buNone/>
            </a:pPr>
            <a:endParaRPr lang="pl-PL" sz="2400" b="1" dirty="0" smtClean="0"/>
          </a:p>
          <a:p>
            <a:pPr marL="0" indent="0">
              <a:buNone/>
            </a:pPr>
            <a:r>
              <a:rPr lang="pl-PL" sz="2400" b="1" dirty="0" smtClean="0"/>
              <a:t>BULIMIĘ</a:t>
            </a:r>
          </a:p>
          <a:p>
            <a:pPr marL="0" indent="0">
              <a:buNone/>
            </a:pPr>
            <a:r>
              <a:rPr lang="pl-PL" sz="2400" b="1" dirty="0" smtClean="0"/>
              <a:t>ANOREKSJĘ</a:t>
            </a:r>
          </a:p>
          <a:p>
            <a:pPr marL="0" indent="0">
              <a:buNone/>
            </a:pPr>
            <a:r>
              <a:rPr lang="pl-PL" sz="2400" b="1" dirty="0" smtClean="0"/>
              <a:t>KOMPULSYWNE OBJADANIE SIĘ</a:t>
            </a:r>
          </a:p>
          <a:p>
            <a:pPr marL="0" indent="0">
              <a:buNone/>
            </a:pPr>
            <a:endParaRPr lang="pl-PL" sz="2400" b="1" dirty="0"/>
          </a:p>
          <a:p>
            <a:pPr marL="0" indent="0" algn="ctr">
              <a:buNone/>
            </a:pPr>
            <a:r>
              <a:rPr lang="pl-PL" sz="3200" b="1" dirty="0" smtClean="0">
                <a:solidFill>
                  <a:srgbClr val="FFC000"/>
                </a:solidFill>
              </a:rPr>
              <a:t>KTO JEST WINIEN?</a:t>
            </a:r>
            <a:endParaRPr lang="pl-PL" sz="3200" b="1" dirty="0">
              <a:solidFill>
                <a:srgbClr val="FFC000"/>
              </a:solidFill>
            </a:endParaRPr>
          </a:p>
        </p:txBody>
      </p:sp>
    </p:spTree>
    <p:extLst>
      <p:ext uri="{BB962C8B-B14F-4D97-AF65-F5344CB8AC3E}">
        <p14:creationId xmlns:p14="http://schemas.microsoft.com/office/powerpoint/2010/main" val="55251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Może magazyny pełne wyretuszowanych zdjęć, wychudzonych modelek…</a:t>
            </a:r>
          </a:p>
          <a:p>
            <a:r>
              <a:rPr lang="pl-PL" dirty="0" smtClean="0"/>
              <a:t>Może perfekcjonizm i chore ambicje…</a:t>
            </a:r>
          </a:p>
          <a:p>
            <a:r>
              <a:rPr lang="pl-PL" dirty="0" smtClean="0"/>
              <a:t>Może program TOP MODEL…</a:t>
            </a:r>
          </a:p>
          <a:p>
            <a:r>
              <a:rPr lang="pl-PL" dirty="0" smtClean="0"/>
              <a:t>Może geny…</a:t>
            </a:r>
          </a:p>
          <a:p>
            <a:r>
              <a:rPr lang="pl-PL" dirty="0" smtClean="0"/>
              <a:t>Może kompleksy…</a:t>
            </a:r>
          </a:p>
          <a:p>
            <a:r>
              <a:rPr lang="pl-PL" dirty="0" smtClean="0"/>
              <a:t>Może trauma…</a:t>
            </a:r>
          </a:p>
          <a:p>
            <a:endParaRPr lang="pl-PL" dirty="0"/>
          </a:p>
        </p:txBody>
      </p:sp>
    </p:spTree>
    <p:extLst>
      <p:ext uri="{BB962C8B-B14F-4D97-AF65-F5344CB8AC3E}">
        <p14:creationId xmlns:p14="http://schemas.microsoft.com/office/powerpoint/2010/main" val="120235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3600" b="1" dirty="0" smtClean="0"/>
              <a:t>ANOREKSJA TO ZABURZENIE PSYCHICZNE, ZABURZENIE ODŻYWIANIA, KTÓRE MOŻE DOPROWADZIĆ DO ŚMIERCI !!!!!!</a:t>
            </a:r>
            <a:endParaRPr lang="pl-PL" sz="3600" b="1" dirty="0"/>
          </a:p>
        </p:txBody>
      </p:sp>
    </p:spTree>
    <p:extLst>
      <p:ext uri="{BB962C8B-B14F-4D97-AF65-F5344CB8AC3E}">
        <p14:creationId xmlns:p14="http://schemas.microsoft.com/office/powerpoint/2010/main" val="263289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Dekalog dla dziewczyn z anoreksją </a:t>
            </a:r>
            <a:br>
              <a:rPr lang="pl-PL" dirty="0" smtClean="0"/>
            </a:br>
            <a:r>
              <a:rPr lang="pl-PL" dirty="0" smtClean="0"/>
              <a:t>i bulimią.</a:t>
            </a:r>
            <a:endParaRPr lang="pl-PL" dirty="0"/>
          </a:p>
        </p:txBody>
      </p:sp>
      <p:sp>
        <p:nvSpPr>
          <p:cNvPr id="3" name="Symbol zastępczy zawartości 2"/>
          <p:cNvSpPr>
            <a:spLocks noGrp="1"/>
          </p:cNvSpPr>
          <p:nvPr>
            <p:ph idx="1"/>
          </p:nvPr>
        </p:nvSpPr>
        <p:spPr/>
        <p:txBody>
          <a:bodyPr>
            <a:normAutofit/>
          </a:bodyPr>
          <a:lstStyle/>
          <a:p>
            <a:r>
              <a:rPr lang="pl-PL" dirty="0" smtClean="0"/>
              <a:t>Nie wchodź co chwilę na wagę ani nie stawaj przed lustrem. To jeszcze bardziej zniekształci Twoje myślenie o Tobie i Twoim ciele.</a:t>
            </a:r>
          </a:p>
          <a:p>
            <a:r>
              <a:rPr lang="pl-PL" dirty="0" smtClean="0"/>
              <a:t>Spróbuj spojrzeć na siebie na zdjęciach, tak jak na obcą osobę. Może wtedy będziesz bardziej obiektywna w stosunku do własnego wyglądu.</a:t>
            </a:r>
          </a:p>
          <a:p>
            <a:r>
              <a:rPr lang="pl-PL" dirty="0" smtClean="0"/>
              <a:t>Nie zamykaj się w domu, wyjdź do ludzi. </a:t>
            </a:r>
          </a:p>
          <a:p>
            <a:r>
              <a:rPr lang="pl-PL" dirty="0" smtClean="0"/>
              <a:t>Jeśli masz anoreksję, nie kupuj coraz mniejszych ubrań, ponieważ mogą zamaskować zmiany w Twoim ciele.</a:t>
            </a:r>
          </a:p>
        </p:txBody>
      </p:sp>
    </p:spTree>
    <p:extLst>
      <p:ext uri="{BB962C8B-B14F-4D97-AF65-F5344CB8AC3E}">
        <p14:creationId xmlns:p14="http://schemas.microsoft.com/office/powerpoint/2010/main" val="347430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Dekalog dla dziewczyn z anoreksją </a:t>
            </a:r>
            <a:br>
              <a:rPr lang="pl-PL" dirty="0"/>
            </a:br>
            <a:r>
              <a:rPr lang="pl-PL" dirty="0"/>
              <a:t>i bulimią.</a:t>
            </a:r>
          </a:p>
        </p:txBody>
      </p:sp>
      <p:sp>
        <p:nvSpPr>
          <p:cNvPr id="3" name="Symbol zastępczy zawartości 2"/>
          <p:cNvSpPr>
            <a:spLocks noGrp="1"/>
          </p:cNvSpPr>
          <p:nvPr>
            <p:ph idx="1"/>
          </p:nvPr>
        </p:nvSpPr>
        <p:spPr/>
        <p:txBody>
          <a:bodyPr/>
          <a:lstStyle/>
          <a:p>
            <a:r>
              <a:rPr lang="pl-PL" dirty="0"/>
              <a:t>Jeśli cierpisz na bulimię, nie rób zapasów w jedzeniu.</a:t>
            </a:r>
          </a:p>
          <a:p>
            <a:r>
              <a:rPr lang="pl-PL" dirty="0"/>
              <a:t>Nie łudź się, że po zażyciu środków przeczyszczających schudniesz. Ich działanie spowolni tylko przemianę materii, może zniszczyć nerki i jelita.</a:t>
            </a:r>
          </a:p>
          <a:p>
            <a:r>
              <a:rPr lang="pl-PL" dirty="0"/>
              <a:t>Nie wchodź na strony PRO-ANA i PRO-MIA (promujące anoreksję i bulimię). Znajdują się tam absurdalne sposoby na chudnięcie. W efekcie stracisz zdrowie, a nawet życie</a:t>
            </a:r>
            <a:r>
              <a:rPr lang="pl-PL" dirty="0" smtClean="0"/>
              <a:t>.</a:t>
            </a:r>
          </a:p>
          <a:p>
            <a:r>
              <a:rPr lang="pl-PL" dirty="0" smtClean="0"/>
              <a:t>Chcesz w przyszłości zakochać się i założyć rodzinę? Nie czekaj, aż choroba zniszczy Twoje zdrowie, pozbawi płodności a nawet życia. </a:t>
            </a:r>
          </a:p>
          <a:p>
            <a:pPr marL="0" indent="0">
              <a:buNone/>
            </a:pPr>
            <a:endParaRPr lang="pl-PL" dirty="0"/>
          </a:p>
        </p:txBody>
      </p:sp>
    </p:spTree>
    <p:extLst>
      <p:ext uri="{BB962C8B-B14F-4D97-AF65-F5344CB8AC3E}">
        <p14:creationId xmlns:p14="http://schemas.microsoft.com/office/powerpoint/2010/main" val="1564899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TM03457510[[fn=Mydło]]</Template>
  <TotalTime>105</TotalTime>
  <Words>925</Words>
  <Application>Microsoft Office PowerPoint</Application>
  <PresentationFormat>Panoramiczny</PresentationFormat>
  <Paragraphs>89</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Century Gothic</vt:lpstr>
      <vt:lpstr>Wingdings</vt:lpstr>
      <vt:lpstr>Mydło</vt:lpstr>
      <vt:lpstr>Nie daj się anoreksji i bulimii.</vt:lpstr>
      <vt:lpstr>Oskarżenia, poczucie winy….. Historia Julki.</vt:lpstr>
      <vt:lpstr>Przymus…</vt:lpstr>
      <vt:lpstr>Pamiętaj!</vt:lpstr>
      <vt:lpstr>Zaczynasz się czuć brzydka już w czwartej klasie szkoły podstawowej. Potem z każdym rokiem jest coraz gorzej. Bo nie masz już ciała … 12-latki! </vt:lpstr>
      <vt:lpstr>Prezentacja programu PowerPoint</vt:lpstr>
      <vt:lpstr>Prezentacja programu PowerPoint</vt:lpstr>
      <vt:lpstr>Dekalog dla dziewczyn z anoreksją  i bulimią.</vt:lpstr>
      <vt:lpstr>Dekalog dla dziewczyn z anoreksją  i bulimią.</vt:lpstr>
      <vt:lpstr>Dekalog dla dziewczyn z anoreksją  i bulimią.</vt:lpstr>
      <vt:lpstr>Powikłania w anoreksji</vt:lpstr>
      <vt:lpstr>Powikłania w anoreksji</vt:lpstr>
      <vt:lpstr>Powikłania w bulimii</vt:lpstr>
      <vt:lpstr>Lady Gaga i Amy Winehouse. Co je łączy?</vt:lpstr>
      <vt:lpstr>Chorują również chłopcy, mężczyźni</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 daj się anoreksji i bulimii.</dc:title>
  <dc:creator>Gosia</dc:creator>
  <cp:lastModifiedBy>Gosia</cp:lastModifiedBy>
  <cp:revision>26</cp:revision>
  <dcterms:created xsi:type="dcterms:W3CDTF">2020-03-19T09:06:40Z</dcterms:created>
  <dcterms:modified xsi:type="dcterms:W3CDTF">2020-03-19T10:51:43Z</dcterms:modified>
</cp:coreProperties>
</file>