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57" r:id="rId6"/>
    <p:sldId id="258" r:id="rId7"/>
    <p:sldId id="259" r:id="rId8"/>
    <p:sldId id="260" r:id="rId9"/>
    <p:sldId id="261" r:id="rId10"/>
    <p:sldId id="262" r:id="rId11"/>
    <p:sldId id="265" r:id="rId12"/>
    <p:sldId id="263" r:id="rId13"/>
    <p:sldId id="264" r:id="rId14"/>
    <p:sldId id="266" r:id="rId15"/>
  </p:sldIdLst>
  <p:sldSz cx="12192000" cy="6858000"/>
  <p:notesSz cx="6858000" cy="9144000"/>
  <p:embeddedFontLst>
    <p:embeddedFont>
      <p:font typeface="Calibri" pitchFamily="34" charset="0"/>
      <p:regular r:id="rId16"/>
      <p:bold r:id="rId17"/>
      <p:italic r:id="rId18"/>
      <p:boldItalic r:id="rId19"/>
    </p:embeddedFont>
    <p:embeddedFont>
      <p:font typeface="Calibri Light" pitchFamily="34" charset="0"/>
      <p:regular r:id="rId20"/>
      <p:italic r:id="rId21"/>
    </p:embeddedFont>
    <p:embeddedFont>
      <p:font typeface="Cookie" charset="0"/>
      <p:regular r:id="rId22"/>
    </p:embeddedFont>
  </p:embeddedFontLst>
  <p:defaultTextStyle>
    <a:defPPr>
      <a:defRPr lang="pl-P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7018" autoAdjust="0"/>
    <p:restoredTop sz="94660" autoAdjust="0"/>
  </p:normalViewPr>
  <p:slideViewPr>
    <p:cSldViewPr snapToGrid="0">
      <p:cViewPr>
        <p:scale>
          <a:sx n="79" d="100"/>
          <a:sy n="79" d="100"/>
        </p:scale>
        <p:origin x="-846"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extLst>
          </p:cNvPr>
          <p:cNvSpPr>
            <a:spLocks noGrp="1"/>
          </p:cNvSpPr>
          <p:nvPr>
            <p:ph type="dt" sz="half" idx="10"/>
          </p:nvPr>
        </p:nvSpPr>
        <p:spPr/>
        <p:txBody>
          <a:bodyPr/>
          <a:lstStyle>
            <a:lvl1pPr>
              <a:defRPr/>
            </a:lvl1pPr>
          </a:lstStyle>
          <a:p>
            <a:pPr>
              <a:defRPr/>
            </a:pPr>
            <a:fld id="{794D434B-DAD7-4A81-A3D5-AA5BA66ABE22}" type="datetimeFigureOut">
              <a:rPr lang="pl-PL"/>
              <a:pPr>
                <a:defRPr/>
              </a:pPr>
              <a:t>29.05.2020</a:t>
            </a:fld>
            <a:endParaRPr lang="pl-PL"/>
          </a:p>
        </p:txBody>
      </p:sp>
      <p:sp>
        <p:nvSpPr>
          <p:cNvPr id="5"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00A43407-6735-4168-80EF-DD3561F28BFC}"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extLst>
          </p:cNvPr>
          <p:cNvSpPr>
            <a:spLocks noGrp="1"/>
          </p:cNvSpPr>
          <p:nvPr>
            <p:ph type="dt" sz="half" idx="10"/>
          </p:nvPr>
        </p:nvSpPr>
        <p:spPr/>
        <p:txBody>
          <a:bodyPr/>
          <a:lstStyle>
            <a:lvl1pPr>
              <a:defRPr/>
            </a:lvl1pPr>
          </a:lstStyle>
          <a:p>
            <a:pPr>
              <a:defRPr/>
            </a:pPr>
            <a:fld id="{45D4D7EA-76A8-4707-AFBB-D90EFEF9D7EB}" type="datetimeFigureOut">
              <a:rPr lang="pl-PL"/>
              <a:pPr>
                <a:defRPr/>
              </a:pPr>
              <a:t>29.05.2020</a:t>
            </a:fld>
            <a:endParaRPr lang="pl-PL"/>
          </a:p>
        </p:txBody>
      </p:sp>
      <p:sp>
        <p:nvSpPr>
          <p:cNvPr id="5"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4BC97ED2-D6FD-4683-81FC-60CE3B2B8AF4}"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extLst>
          </p:cNvPr>
          <p:cNvSpPr>
            <a:spLocks noGrp="1"/>
          </p:cNvSpPr>
          <p:nvPr>
            <p:ph type="dt" sz="half" idx="10"/>
          </p:nvPr>
        </p:nvSpPr>
        <p:spPr/>
        <p:txBody>
          <a:bodyPr/>
          <a:lstStyle>
            <a:lvl1pPr>
              <a:defRPr/>
            </a:lvl1pPr>
          </a:lstStyle>
          <a:p>
            <a:pPr>
              <a:defRPr/>
            </a:pPr>
            <a:fld id="{31B8FE74-8531-44A7-BC67-66B9EAA922D9}" type="datetimeFigureOut">
              <a:rPr lang="pl-PL"/>
              <a:pPr>
                <a:defRPr/>
              </a:pPr>
              <a:t>29.05.2020</a:t>
            </a:fld>
            <a:endParaRPr lang="pl-PL"/>
          </a:p>
        </p:txBody>
      </p:sp>
      <p:sp>
        <p:nvSpPr>
          <p:cNvPr id="5"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CBD0EA09-91EE-435D-BB60-5B7831E00C38}"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extLst>
          </p:cNvPr>
          <p:cNvSpPr>
            <a:spLocks noGrp="1"/>
          </p:cNvSpPr>
          <p:nvPr>
            <p:ph type="dt" sz="half" idx="10"/>
          </p:nvPr>
        </p:nvSpPr>
        <p:spPr/>
        <p:txBody>
          <a:bodyPr/>
          <a:lstStyle>
            <a:lvl1pPr>
              <a:defRPr/>
            </a:lvl1pPr>
          </a:lstStyle>
          <a:p>
            <a:pPr>
              <a:defRPr/>
            </a:pPr>
            <a:fld id="{3838DBFA-76FA-4B73-9A03-A1A69A3BFB65}" type="datetimeFigureOut">
              <a:rPr lang="pl-PL"/>
              <a:pPr>
                <a:defRPr/>
              </a:pPr>
              <a:t>29.05.2020</a:t>
            </a:fld>
            <a:endParaRPr lang="pl-PL"/>
          </a:p>
        </p:txBody>
      </p:sp>
      <p:sp>
        <p:nvSpPr>
          <p:cNvPr id="5"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921A9DB9-3B43-4F59-9110-566517D201A8}"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extLst>
          </p:cNvPr>
          <p:cNvSpPr>
            <a:spLocks noGrp="1"/>
          </p:cNvSpPr>
          <p:nvPr>
            <p:ph type="dt" sz="half" idx="10"/>
          </p:nvPr>
        </p:nvSpPr>
        <p:spPr/>
        <p:txBody>
          <a:bodyPr/>
          <a:lstStyle>
            <a:lvl1pPr>
              <a:defRPr/>
            </a:lvl1pPr>
          </a:lstStyle>
          <a:p>
            <a:pPr>
              <a:defRPr/>
            </a:pPr>
            <a:fld id="{7FC3CB75-7260-4278-9FED-DEDBAA8162C0}" type="datetimeFigureOut">
              <a:rPr lang="pl-PL"/>
              <a:pPr>
                <a:defRPr/>
              </a:pPr>
              <a:t>29.05.2020</a:t>
            </a:fld>
            <a:endParaRPr lang="pl-PL"/>
          </a:p>
        </p:txBody>
      </p:sp>
      <p:sp>
        <p:nvSpPr>
          <p:cNvPr id="5"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31EF4866-20CB-4ABB-89F6-7AB734C96133}"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extLst>
          </p:cNvPr>
          <p:cNvSpPr>
            <a:spLocks noGrp="1"/>
          </p:cNvSpPr>
          <p:nvPr>
            <p:ph type="dt" sz="half" idx="10"/>
          </p:nvPr>
        </p:nvSpPr>
        <p:spPr/>
        <p:txBody>
          <a:bodyPr/>
          <a:lstStyle>
            <a:lvl1pPr>
              <a:defRPr/>
            </a:lvl1pPr>
          </a:lstStyle>
          <a:p>
            <a:pPr>
              <a:defRPr/>
            </a:pPr>
            <a:fld id="{AD1D94DD-DFA2-44D6-89B9-08F5C4B84C73}" type="datetimeFigureOut">
              <a:rPr lang="pl-PL"/>
              <a:pPr>
                <a:defRPr/>
              </a:pPr>
              <a:t>29.05.2020</a:t>
            </a:fld>
            <a:endParaRPr lang="pl-PL"/>
          </a:p>
        </p:txBody>
      </p:sp>
      <p:sp>
        <p:nvSpPr>
          <p:cNvPr id="6"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E7C09A06-90BE-470F-A98B-606D9325FFA0}"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extLst>
          </p:cNvPr>
          <p:cNvSpPr>
            <a:spLocks noGrp="1"/>
          </p:cNvSpPr>
          <p:nvPr>
            <p:ph type="dt" sz="half" idx="10"/>
          </p:nvPr>
        </p:nvSpPr>
        <p:spPr/>
        <p:txBody>
          <a:bodyPr/>
          <a:lstStyle>
            <a:lvl1pPr>
              <a:defRPr/>
            </a:lvl1pPr>
          </a:lstStyle>
          <a:p>
            <a:pPr>
              <a:defRPr/>
            </a:pPr>
            <a:fld id="{6B93ABB1-921D-40B9-8713-D372AB608813}" type="datetimeFigureOut">
              <a:rPr lang="pl-PL"/>
              <a:pPr>
                <a:defRPr/>
              </a:pPr>
              <a:t>29.05.2020</a:t>
            </a:fld>
            <a:endParaRPr lang="pl-PL"/>
          </a:p>
        </p:txBody>
      </p:sp>
      <p:sp>
        <p:nvSpPr>
          <p:cNvPr id="8"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2ED226FF-02CD-40FB-A715-005289A06D68}"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extLst>
          </p:cNvPr>
          <p:cNvSpPr>
            <a:spLocks noGrp="1"/>
          </p:cNvSpPr>
          <p:nvPr>
            <p:ph type="title"/>
          </p:nvPr>
        </p:nvSpPr>
        <p:spPr/>
        <p:txBody>
          <a:bodyPr/>
          <a:lstStyle/>
          <a:p>
            <a:r>
              <a:rPr lang="pl-PL"/>
              <a:t>Kliknij, aby edytować styl</a:t>
            </a:r>
          </a:p>
        </p:txBody>
      </p:sp>
      <p:sp>
        <p:nvSpPr>
          <p:cNvPr id="3" name="Symbol zastępczy daty 3">
            <a:extLst>
              <a:ext uri="{FF2B5EF4-FFF2-40B4-BE49-F238E27FC236}"/>
            </a:extLst>
          </p:cNvPr>
          <p:cNvSpPr>
            <a:spLocks noGrp="1"/>
          </p:cNvSpPr>
          <p:nvPr>
            <p:ph type="dt" sz="half" idx="10"/>
          </p:nvPr>
        </p:nvSpPr>
        <p:spPr/>
        <p:txBody>
          <a:bodyPr/>
          <a:lstStyle>
            <a:lvl1pPr>
              <a:defRPr/>
            </a:lvl1pPr>
          </a:lstStyle>
          <a:p>
            <a:pPr>
              <a:defRPr/>
            </a:pPr>
            <a:fld id="{B9EE4EDB-C6F1-44BB-8AEA-98D5A7ABAF74}" type="datetimeFigureOut">
              <a:rPr lang="pl-PL"/>
              <a:pPr>
                <a:defRPr/>
              </a:pPr>
              <a:t>29.05.2020</a:t>
            </a:fld>
            <a:endParaRPr lang="pl-PL"/>
          </a:p>
        </p:txBody>
      </p:sp>
      <p:sp>
        <p:nvSpPr>
          <p:cNvPr id="4"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5997594F-5DC8-498A-B25D-3D1D9402D8EA}"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extLst>
          </p:cNvPr>
          <p:cNvSpPr>
            <a:spLocks noGrp="1"/>
          </p:cNvSpPr>
          <p:nvPr>
            <p:ph type="dt" sz="half" idx="10"/>
          </p:nvPr>
        </p:nvSpPr>
        <p:spPr/>
        <p:txBody>
          <a:bodyPr/>
          <a:lstStyle>
            <a:lvl1pPr>
              <a:defRPr/>
            </a:lvl1pPr>
          </a:lstStyle>
          <a:p>
            <a:pPr>
              <a:defRPr/>
            </a:pPr>
            <a:fld id="{53477370-90BD-4CA5-8C65-162874496E23}" type="datetimeFigureOut">
              <a:rPr lang="pl-PL"/>
              <a:pPr>
                <a:defRPr/>
              </a:pPr>
              <a:t>29.05.2020</a:t>
            </a:fld>
            <a:endParaRPr lang="pl-PL"/>
          </a:p>
        </p:txBody>
      </p:sp>
      <p:sp>
        <p:nvSpPr>
          <p:cNvPr id="3"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6467038D-5378-422A-B5DE-9892948500CA}"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3">
            <a:extLst>
              <a:ext uri="{FF2B5EF4-FFF2-40B4-BE49-F238E27FC236}"/>
            </a:extLst>
          </p:cNvPr>
          <p:cNvSpPr>
            <a:spLocks noGrp="1"/>
          </p:cNvSpPr>
          <p:nvPr>
            <p:ph type="dt" sz="half" idx="10"/>
          </p:nvPr>
        </p:nvSpPr>
        <p:spPr/>
        <p:txBody>
          <a:bodyPr/>
          <a:lstStyle>
            <a:lvl1pPr>
              <a:defRPr/>
            </a:lvl1pPr>
          </a:lstStyle>
          <a:p>
            <a:pPr>
              <a:defRPr/>
            </a:pPr>
            <a:fld id="{F206A28B-F3D5-415C-AFCA-1DCC8F19D3C3}" type="datetimeFigureOut">
              <a:rPr lang="pl-PL"/>
              <a:pPr>
                <a:defRPr/>
              </a:pPr>
              <a:t>29.05.2020</a:t>
            </a:fld>
            <a:endParaRPr lang="pl-PL"/>
          </a:p>
        </p:txBody>
      </p:sp>
      <p:sp>
        <p:nvSpPr>
          <p:cNvPr id="6"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B937828E-5BEA-4288-B203-18DB061A0ED8}"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3">
            <a:extLst>
              <a:ext uri="{FF2B5EF4-FFF2-40B4-BE49-F238E27FC236}"/>
            </a:extLst>
          </p:cNvPr>
          <p:cNvSpPr>
            <a:spLocks noGrp="1"/>
          </p:cNvSpPr>
          <p:nvPr>
            <p:ph type="dt" sz="half" idx="10"/>
          </p:nvPr>
        </p:nvSpPr>
        <p:spPr/>
        <p:txBody>
          <a:bodyPr/>
          <a:lstStyle>
            <a:lvl1pPr>
              <a:defRPr/>
            </a:lvl1pPr>
          </a:lstStyle>
          <a:p>
            <a:pPr>
              <a:defRPr/>
            </a:pPr>
            <a:fld id="{F396EC50-6E4B-440C-9F6C-413455468C3D}" type="datetimeFigureOut">
              <a:rPr lang="pl-PL"/>
              <a:pPr>
                <a:defRPr/>
              </a:pPr>
              <a:t>29.05.2020</a:t>
            </a:fld>
            <a:endParaRPr lang="pl-PL"/>
          </a:p>
        </p:txBody>
      </p:sp>
      <p:sp>
        <p:nvSpPr>
          <p:cNvPr id="6" name="Symbol zastępczy stopki 4">
            <a:extLst>
              <a:ext uri="{FF2B5EF4-FFF2-40B4-BE49-F238E27FC236}"/>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extLst>
          </p:cNvPr>
          <p:cNvSpPr>
            <a:spLocks noGrp="1"/>
          </p:cNvSpPr>
          <p:nvPr>
            <p:ph type="sldNum" sz="quarter" idx="12"/>
          </p:nvPr>
        </p:nvSpPr>
        <p:spPr/>
        <p:txBody>
          <a:bodyPr/>
          <a:lstStyle>
            <a:lvl1pPr>
              <a:defRPr/>
            </a:lvl1pPr>
          </a:lstStyle>
          <a:p>
            <a:pPr>
              <a:defRPr/>
            </a:pPr>
            <a:fld id="{2EA10B93-00D4-4644-B0C6-1F8D2E96AEF1}"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26A99D8-CE7E-427A-9732-678419083346}" type="datetimeFigureOut">
              <a:rPr lang="pl-PL"/>
              <a:pPr>
                <a:defRPr/>
              </a:pPr>
              <a:t>29.05.2020</a:t>
            </a:fld>
            <a:endParaRPr lang="pl-PL"/>
          </a:p>
        </p:txBody>
      </p:sp>
      <p:sp>
        <p:nvSpPr>
          <p:cNvPr id="5" name="Symbol zastępczy stopki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0B5D8E-4EE5-4F52-AD41-B3FC6CF089C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7.gif"/><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hyperlink" Target="https://www.youtube.com/watch?v=GCSNB4iGp_A"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youtube.com/watch?v=VNhySB93iv0" TargetMode="External"/><Relationship Id="rId5" Type="http://schemas.openxmlformats.org/officeDocument/2006/relationships/hyperlink" Target="https://www.youtube.com/watch?v=SZfwPtqzT7o" TargetMode="Externa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bKUj1HtbVKA" TargetMode="External"/><Relationship Id="rId3" Type="http://schemas.openxmlformats.org/officeDocument/2006/relationships/image" Target="../media/image12.gif"/><Relationship Id="rId7" Type="http://schemas.openxmlformats.org/officeDocument/2006/relationships/hyperlink" Target="https://www.youtube.com/watch?v=DiIbGMCn-iA"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youtube.com/watch?v=NpYhffZX7So" TargetMode="External"/><Relationship Id="rId5" Type="http://schemas.openxmlformats.org/officeDocument/2006/relationships/image" Target="../media/image14.gif"/><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hyperlink" Target="https://www.youtube.com/watch?v=XZZ-DaaAPgg" TargetMode="External"/><Relationship Id="rId4" Type="http://schemas.openxmlformats.org/officeDocument/2006/relationships/hyperlink" Target="https://www.youtube.com/watch?v=zMKvMGmEKh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hyperlink" Target="https://www.youtube.com/watch?v=OZTYeTEZ2wA" TargetMode="External"/><Relationship Id="rId5" Type="http://schemas.openxmlformats.org/officeDocument/2006/relationships/image" Target="../media/image27.gif"/><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Obraz 6"/>
          <p:cNvPicPr>
            <a:picLocks noChangeAspect="1"/>
          </p:cNvPicPr>
          <p:nvPr/>
        </p:nvPicPr>
        <p:blipFill>
          <a:blip r:embed="rId2"/>
          <a:srcRect/>
          <a:stretch>
            <a:fillRect/>
          </a:stretch>
        </p:blipFill>
        <p:spPr bwMode="auto">
          <a:xfrm>
            <a:off x="6732588" y="371475"/>
            <a:ext cx="4713287" cy="1624013"/>
          </a:xfrm>
          <a:prstGeom prst="rect">
            <a:avLst/>
          </a:prstGeom>
          <a:noFill/>
          <a:ln w="9525">
            <a:noFill/>
            <a:miter lim="800000"/>
            <a:headEnd/>
            <a:tailEnd/>
          </a:ln>
        </p:spPr>
      </p:pic>
      <p:sp>
        <p:nvSpPr>
          <p:cNvPr id="2051" name="Prostokąt 7"/>
          <p:cNvSpPr>
            <a:spLocks noChangeArrowheads="1"/>
          </p:cNvSpPr>
          <p:nvPr/>
        </p:nvSpPr>
        <p:spPr bwMode="auto">
          <a:xfrm>
            <a:off x="6327775" y="1941513"/>
            <a:ext cx="5522913" cy="3816350"/>
          </a:xfrm>
          <a:prstGeom prst="rect">
            <a:avLst/>
          </a:prstGeom>
          <a:noFill/>
          <a:ln w="9525">
            <a:noFill/>
            <a:miter lim="800000"/>
            <a:headEnd/>
            <a:tailEnd/>
          </a:ln>
        </p:spPr>
        <p:txBody>
          <a:bodyPr>
            <a:spAutoFit/>
          </a:bodyPr>
          <a:lstStyle/>
          <a:p>
            <a:pPr algn="just"/>
            <a:r>
              <a:rPr lang="pl-PL" altLang="pl-PL" sz="2200">
                <a:latin typeface="Cookie" charset="0"/>
              </a:rPr>
              <a:t>Wita Was słoneczny ranek, tyle dzisiaj niespodzianek, tyle przygód czeka nas. Pierwszy czerwca ! Wstawać czas ! Dzisiaj święto wszystkich dzieci – to szczególny dla nas dzień. Jasne złote słonko świeci, spoza chmur uśmiecha się. Dzisiaj święto wszystkich dzieci. Niech nam pięknie słońce świeci. Wszyscy śmieją się od rana. Każda buzia roześmiana. Czar zabawy dziś panuje. Każde serce się raduje. Oj! Jak ptaszki dziś śpiewają. Tak życzenia Wam składają... Każdy slajd to niespodzianka. Inna radość czeka Was. Co zrobicie z rodzicami? Przygód wiele zacząć czas. Posłuchajcie więc uważnie, zaczynamy miły czas. Czytaj slajdy, baw się dobrze. Moc prezentów czeka Was. </a:t>
            </a:r>
          </a:p>
        </p:txBody>
      </p:sp>
      <p:pic>
        <p:nvPicPr>
          <p:cNvPr id="2052" name="Obraz 9" descr="Obraz zawierający żywność&#10;&#10;Opis wygenerowany automatycznie"/>
          <p:cNvPicPr>
            <a:picLocks noChangeAspect="1"/>
          </p:cNvPicPr>
          <p:nvPr/>
        </p:nvPicPr>
        <p:blipFill>
          <a:blip r:embed="rId3" cstate="print"/>
          <a:srcRect/>
          <a:stretch>
            <a:fillRect/>
          </a:stretch>
        </p:blipFill>
        <p:spPr bwMode="auto">
          <a:xfrm>
            <a:off x="10837863" y="5214938"/>
            <a:ext cx="1643062" cy="1643062"/>
          </a:xfrm>
          <a:prstGeom prst="rect">
            <a:avLst/>
          </a:prstGeom>
          <a:noFill/>
          <a:ln w="9525">
            <a:noFill/>
            <a:miter lim="800000"/>
            <a:headEnd/>
            <a:tailEnd/>
          </a:ln>
        </p:spPr>
      </p:pic>
      <p:pic>
        <p:nvPicPr>
          <p:cNvPr id="2053" name="Obraz 14" descr="Obraz zawierający koszula, rysunek&#10;&#10;Opis wygenerowany automatycznie"/>
          <p:cNvPicPr>
            <a:picLocks noChangeAspect="1"/>
          </p:cNvPicPr>
          <p:nvPr/>
        </p:nvPicPr>
        <p:blipFill>
          <a:blip r:embed="rId4" cstate="print"/>
          <a:srcRect/>
          <a:stretch>
            <a:fillRect/>
          </a:stretch>
        </p:blipFill>
        <p:spPr bwMode="auto">
          <a:xfrm>
            <a:off x="8718550" y="5545138"/>
            <a:ext cx="1585913" cy="1585912"/>
          </a:xfrm>
          <a:prstGeom prst="rect">
            <a:avLst/>
          </a:prstGeom>
          <a:noFill/>
          <a:ln w="9525">
            <a:noFill/>
            <a:miter lim="800000"/>
            <a:headEnd/>
            <a:tailEnd/>
          </a:ln>
        </p:spPr>
      </p:pic>
      <p:pic>
        <p:nvPicPr>
          <p:cNvPr id="2054" name="Obraz 15" descr="Obraz zawierający koszula, rysunek&#10;&#10;Opis wygenerowany automatycznie"/>
          <p:cNvPicPr>
            <a:picLocks noChangeAspect="1"/>
          </p:cNvPicPr>
          <p:nvPr/>
        </p:nvPicPr>
        <p:blipFill>
          <a:blip r:embed="rId4" cstate="print"/>
          <a:srcRect/>
          <a:stretch>
            <a:fillRect/>
          </a:stretch>
        </p:blipFill>
        <p:spPr bwMode="auto">
          <a:xfrm rot="1613788">
            <a:off x="7375525" y="5818188"/>
            <a:ext cx="1587500" cy="1585912"/>
          </a:xfrm>
          <a:prstGeom prst="rect">
            <a:avLst/>
          </a:prstGeom>
          <a:noFill/>
          <a:ln w="9525">
            <a:noFill/>
            <a:miter lim="800000"/>
            <a:headEnd/>
            <a:tailEnd/>
          </a:ln>
        </p:spPr>
      </p:pic>
      <p:pic>
        <p:nvPicPr>
          <p:cNvPr id="2055" name="Obraz 16" descr="Obraz zawierający koszula, rysunek&#10;&#10;Opis wygenerowany automatycznie"/>
          <p:cNvPicPr>
            <a:picLocks noChangeAspect="1"/>
          </p:cNvPicPr>
          <p:nvPr/>
        </p:nvPicPr>
        <p:blipFill>
          <a:blip r:embed="rId4" cstate="print"/>
          <a:srcRect/>
          <a:stretch>
            <a:fillRect/>
          </a:stretch>
        </p:blipFill>
        <p:spPr bwMode="auto">
          <a:xfrm rot="2106722">
            <a:off x="9547225" y="5818188"/>
            <a:ext cx="1585913" cy="1585912"/>
          </a:xfrm>
          <a:prstGeom prst="rect">
            <a:avLst/>
          </a:prstGeom>
          <a:noFill/>
          <a:ln w="9525">
            <a:noFill/>
            <a:miter lim="800000"/>
            <a:headEnd/>
            <a:tailEnd/>
          </a:ln>
        </p:spPr>
      </p:pic>
      <p:pic>
        <p:nvPicPr>
          <p:cNvPr id="2056" name="Obraz 18" descr="Obraz zawierający zegar&#10;&#10;Opis wygenerowany automatycznie"/>
          <p:cNvPicPr>
            <a:picLocks noChangeAspect="1"/>
          </p:cNvPicPr>
          <p:nvPr/>
        </p:nvPicPr>
        <p:blipFill>
          <a:blip r:embed="rId5"/>
          <a:srcRect/>
          <a:stretch>
            <a:fillRect/>
          </a:stretch>
        </p:blipFill>
        <p:spPr bwMode="auto">
          <a:xfrm>
            <a:off x="131763" y="149225"/>
            <a:ext cx="5740400" cy="6500813"/>
          </a:xfrm>
          <a:prstGeom prst="rect">
            <a:avLst/>
          </a:prstGeom>
          <a:noFill/>
          <a:ln w="9525">
            <a:noFill/>
            <a:miter lim="800000"/>
            <a:headEnd/>
            <a:tailEnd/>
          </a:ln>
        </p:spPr>
      </p:pic>
      <p:pic>
        <p:nvPicPr>
          <p:cNvPr id="2057" name="Obraz 19" descr="Obraz zawierający okno, rysunek&#10;&#10;Opis wygenerowany automatycznie"/>
          <p:cNvPicPr>
            <a:picLocks noChangeAspect="1"/>
          </p:cNvPicPr>
          <p:nvPr/>
        </p:nvPicPr>
        <p:blipFill>
          <a:blip r:embed="rId6" cstate="print"/>
          <a:srcRect/>
          <a:stretch>
            <a:fillRect/>
          </a:stretch>
        </p:blipFill>
        <p:spPr bwMode="auto">
          <a:xfrm>
            <a:off x="422275" y="4216400"/>
            <a:ext cx="1495425" cy="2657475"/>
          </a:xfrm>
          <a:prstGeom prst="rect">
            <a:avLst/>
          </a:prstGeom>
          <a:noFill/>
          <a:ln w="9525">
            <a:noFill/>
            <a:miter lim="800000"/>
            <a:headEnd/>
            <a:tailEnd/>
          </a:ln>
        </p:spPr>
      </p:pic>
      <p:pic>
        <p:nvPicPr>
          <p:cNvPr id="2058" name="Obraz 20" descr="Obraz zawierający koszula, rysunek&#10;&#10;Opis wygenerowany automatycznie"/>
          <p:cNvPicPr>
            <a:picLocks noChangeAspect="1"/>
          </p:cNvPicPr>
          <p:nvPr/>
        </p:nvPicPr>
        <p:blipFill>
          <a:blip r:embed="rId4" cstate="print"/>
          <a:srcRect/>
          <a:stretch>
            <a:fillRect/>
          </a:stretch>
        </p:blipFill>
        <p:spPr bwMode="auto">
          <a:xfrm rot="1092120">
            <a:off x="7837488" y="5243513"/>
            <a:ext cx="1585912" cy="1585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az 11" descr="Obraz zawierający żywność&#10;&#10;Opis wygenerowany automatycznie"/>
          <p:cNvPicPr>
            <a:picLocks noChangeAspect="1"/>
          </p:cNvPicPr>
          <p:nvPr/>
        </p:nvPicPr>
        <p:blipFill>
          <a:blip r:embed="rId2"/>
          <a:srcRect/>
          <a:stretch>
            <a:fillRect/>
          </a:stretch>
        </p:blipFill>
        <p:spPr bwMode="auto">
          <a:xfrm>
            <a:off x="165100" y="336550"/>
            <a:ext cx="6207125" cy="6208713"/>
          </a:xfrm>
          <a:prstGeom prst="rect">
            <a:avLst/>
          </a:prstGeom>
          <a:noFill/>
          <a:ln w="9525">
            <a:noFill/>
            <a:miter lim="800000"/>
            <a:headEnd/>
            <a:tailEnd/>
          </a:ln>
        </p:spPr>
      </p:pic>
      <p:sp>
        <p:nvSpPr>
          <p:cNvPr id="11267" name="Prostokąt 12"/>
          <p:cNvSpPr>
            <a:spLocks noChangeArrowheads="1"/>
          </p:cNvSpPr>
          <p:nvPr/>
        </p:nvSpPr>
        <p:spPr bwMode="auto">
          <a:xfrm>
            <a:off x="6168609" y="1541964"/>
            <a:ext cx="5659437" cy="4401205"/>
          </a:xfrm>
          <a:prstGeom prst="rect">
            <a:avLst/>
          </a:prstGeom>
          <a:noFill/>
          <a:ln w="9525">
            <a:noFill/>
            <a:miter lim="800000"/>
            <a:headEnd/>
            <a:tailEnd/>
          </a:ln>
        </p:spPr>
        <p:txBody>
          <a:bodyPr>
            <a:spAutoFit/>
          </a:bodyPr>
          <a:lstStyle/>
          <a:p>
            <a:pPr algn="just"/>
            <a:r>
              <a:rPr lang="pl-PL" altLang="pl-PL" sz="2800" dirty="0">
                <a:latin typeface="Cookie" charset="0"/>
              </a:rPr>
              <a:t>Czeka Cię dziś jeszcze wspaniała i nowa kąpiel bąbelkowa.  Dużo piany to zabawa, po ćwiczeniu świetna sprawa. Chodź do wanny szybko, </a:t>
            </a:r>
            <a:r>
              <a:rPr lang="pl-PL" altLang="pl-PL" sz="2800" dirty="0" err="1">
                <a:latin typeface="Cookie" charset="0"/>
              </a:rPr>
              <a:t>szybko</a:t>
            </a:r>
            <a:r>
              <a:rPr lang="pl-PL" altLang="pl-PL" sz="2800" dirty="0">
                <a:latin typeface="Cookie" charset="0"/>
              </a:rPr>
              <a:t>! Będziesz w wodzie małą rybką! Ulubioną rybką mamy, </a:t>
            </a:r>
            <a:r>
              <a:rPr lang="pl-PL" altLang="pl-PL" sz="2800" dirty="0" smtClean="0">
                <a:latin typeface="Cookie" charset="0"/>
              </a:rPr>
              <a:t>bo </a:t>
            </a:r>
            <a:r>
              <a:rPr lang="pl-PL" altLang="pl-PL" sz="2800" dirty="0">
                <a:latin typeface="Cookie" charset="0"/>
              </a:rPr>
              <a:t>my bardzo się kochamy! Umyjemy nos </a:t>
            </a:r>
            <a:r>
              <a:rPr lang="pl-PL" altLang="pl-PL" sz="2800" dirty="0" smtClean="0">
                <a:latin typeface="Cookie" charset="0"/>
              </a:rPr>
              <a:t/>
            </a:r>
            <a:br>
              <a:rPr lang="pl-PL" altLang="pl-PL" sz="2800" dirty="0" smtClean="0">
                <a:latin typeface="Cookie" charset="0"/>
              </a:rPr>
            </a:br>
            <a:r>
              <a:rPr lang="pl-PL" altLang="pl-PL" sz="2800" dirty="0" smtClean="0">
                <a:latin typeface="Cookie" charset="0"/>
              </a:rPr>
              <a:t>i </a:t>
            </a:r>
            <a:r>
              <a:rPr lang="pl-PL" altLang="pl-PL" sz="2800" dirty="0">
                <a:latin typeface="Cookie" charset="0"/>
              </a:rPr>
              <a:t>brzuszek, tylko nie bój się kaczuszek! Umyjemy nos i nóżki, niech zobaczą to kaczuszki! Czy dziś dzionek był milutki i przegonił wszelkie smutki? Sadzę, że dzień był udany – powiedzą to Wam wszystkie mamy. </a:t>
            </a:r>
          </a:p>
        </p:txBody>
      </p:sp>
      <p:sp>
        <p:nvSpPr>
          <p:cNvPr id="14" name="Prostokąt 13">
            <a:extLst>
              <a:ext uri="{FF2B5EF4-FFF2-40B4-BE49-F238E27FC236}"/>
            </a:extLst>
          </p:cNvPr>
          <p:cNvSpPr/>
          <p:nvPr/>
        </p:nvSpPr>
        <p:spPr>
          <a:xfrm>
            <a:off x="6211407" y="162910"/>
            <a:ext cx="5658472" cy="923330"/>
          </a:xfrm>
          <a:prstGeom prst="rect">
            <a:avLst/>
          </a:prstGeom>
          <a:noFill/>
        </p:spPr>
        <p:txBody>
          <a:bodyPr wrap="none">
            <a:spAutoFit/>
          </a:bodyPr>
          <a:lstStyle/>
          <a:p>
            <a:pPr algn="ctr" fontAlgn="auto">
              <a:spcBef>
                <a:spcPts val="0"/>
              </a:spcBef>
              <a:spcAft>
                <a:spcPts val="0"/>
              </a:spcAft>
              <a:defRPr/>
            </a:pPr>
            <a:r>
              <a:rPr lang="pl-PL" sz="5400" b="1" dirty="0">
                <a:ln w="9525">
                  <a:solidFill>
                    <a:schemeClr val="bg1"/>
                  </a:solidFill>
                  <a:prstDash val="solid"/>
                </a:ln>
                <a:solidFill>
                  <a:srgbClr val="FF66CC"/>
                </a:solidFill>
                <a:effectLst>
                  <a:outerShdw blurRad="12700" dist="38100" dir="2700000" algn="tl" rotWithShape="0">
                    <a:schemeClr val="bg1">
                      <a:lumMod val="50000"/>
                    </a:schemeClr>
                  </a:outerShdw>
                </a:effectLst>
                <a:latin typeface="+mn-lt"/>
                <a:cs typeface="+mn-cs"/>
              </a:rPr>
              <a:t>Niespodzianka nr 8</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Obraz 5"/>
          <p:cNvPicPr>
            <a:picLocks noChangeAspect="1"/>
          </p:cNvPicPr>
          <p:nvPr/>
        </p:nvPicPr>
        <p:blipFill>
          <a:blip r:embed="rId2" cstate="print"/>
          <a:srcRect/>
          <a:stretch>
            <a:fillRect/>
          </a:stretch>
        </p:blipFill>
        <p:spPr bwMode="auto">
          <a:xfrm rot="1300968">
            <a:off x="11250613" y="314325"/>
            <a:ext cx="600075" cy="506413"/>
          </a:xfrm>
          <a:prstGeom prst="rect">
            <a:avLst/>
          </a:prstGeom>
          <a:noFill/>
          <a:ln w="9525">
            <a:noFill/>
            <a:miter lim="800000"/>
            <a:headEnd/>
            <a:tailEnd/>
          </a:ln>
        </p:spPr>
      </p:pic>
      <p:pic>
        <p:nvPicPr>
          <p:cNvPr id="12291" name="Obraz 6"/>
          <p:cNvPicPr>
            <a:picLocks noChangeAspect="1"/>
          </p:cNvPicPr>
          <p:nvPr/>
        </p:nvPicPr>
        <p:blipFill>
          <a:blip r:embed="rId3" cstate="print"/>
          <a:srcRect/>
          <a:stretch>
            <a:fillRect/>
          </a:stretch>
        </p:blipFill>
        <p:spPr bwMode="auto">
          <a:xfrm rot="-1225384">
            <a:off x="5610225" y="379413"/>
            <a:ext cx="1073150" cy="906462"/>
          </a:xfrm>
          <a:prstGeom prst="rect">
            <a:avLst/>
          </a:prstGeom>
          <a:noFill/>
          <a:ln w="9525">
            <a:noFill/>
            <a:miter lim="800000"/>
            <a:headEnd/>
            <a:tailEnd/>
          </a:ln>
        </p:spPr>
      </p:pic>
      <p:pic>
        <p:nvPicPr>
          <p:cNvPr id="12292" name="Obraz 7"/>
          <p:cNvPicPr>
            <a:picLocks noChangeAspect="1"/>
          </p:cNvPicPr>
          <p:nvPr/>
        </p:nvPicPr>
        <p:blipFill>
          <a:blip r:embed="rId2" cstate="print"/>
          <a:srcRect/>
          <a:stretch>
            <a:fillRect/>
          </a:stretch>
        </p:blipFill>
        <p:spPr bwMode="auto">
          <a:xfrm rot="1300968">
            <a:off x="5475288" y="2147888"/>
            <a:ext cx="600075" cy="506412"/>
          </a:xfrm>
          <a:prstGeom prst="rect">
            <a:avLst/>
          </a:prstGeom>
          <a:noFill/>
          <a:ln w="9525">
            <a:noFill/>
            <a:miter lim="800000"/>
            <a:headEnd/>
            <a:tailEnd/>
          </a:ln>
        </p:spPr>
      </p:pic>
      <p:pic>
        <p:nvPicPr>
          <p:cNvPr id="12293" name="Obraz 8"/>
          <p:cNvPicPr>
            <a:picLocks noChangeAspect="1"/>
          </p:cNvPicPr>
          <p:nvPr/>
        </p:nvPicPr>
        <p:blipFill>
          <a:blip r:embed="rId2" cstate="print"/>
          <a:srcRect/>
          <a:stretch>
            <a:fillRect/>
          </a:stretch>
        </p:blipFill>
        <p:spPr bwMode="auto">
          <a:xfrm rot="1300968">
            <a:off x="11187113" y="4537075"/>
            <a:ext cx="600075" cy="506413"/>
          </a:xfrm>
          <a:prstGeom prst="rect">
            <a:avLst/>
          </a:prstGeom>
          <a:noFill/>
          <a:ln w="9525">
            <a:noFill/>
            <a:miter lim="800000"/>
            <a:headEnd/>
            <a:tailEnd/>
          </a:ln>
        </p:spPr>
      </p:pic>
      <p:pic>
        <p:nvPicPr>
          <p:cNvPr id="12294" name="Obraz 9"/>
          <p:cNvPicPr>
            <a:picLocks noChangeAspect="1"/>
          </p:cNvPicPr>
          <p:nvPr/>
        </p:nvPicPr>
        <p:blipFill>
          <a:blip r:embed="rId4" cstate="print"/>
          <a:srcRect/>
          <a:stretch>
            <a:fillRect/>
          </a:stretch>
        </p:blipFill>
        <p:spPr bwMode="auto">
          <a:xfrm rot="-1085179">
            <a:off x="5362575" y="3884613"/>
            <a:ext cx="825500" cy="696912"/>
          </a:xfrm>
          <a:prstGeom prst="rect">
            <a:avLst/>
          </a:prstGeom>
          <a:noFill/>
          <a:ln w="9525">
            <a:noFill/>
            <a:miter lim="800000"/>
            <a:headEnd/>
            <a:tailEnd/>
          </a:ln>
        </p:spPr>
      </p:pic>
      <p:pic>
        <p:nvPicPr>
          <p:cNvPr id="12295" name="Obraz 3" descr="Obraz zawierający koło&#10;&#10;Opis wygenerowany automatycznie"/>
          <p:cNvPicPr>
            <a:picLocks noChangeAspect="1"/>
          </p:cNvPicPr>
          <p:nvPr/>
        </p:nvPicPr>
        <p:blipFill>
          <a:blip r:embed="rId5"/>
          <a:srcRect/>
          <a:stretch>
            <a:fillRect/>
          </a:stretch>
        </p:blipFill>
        <p:spPr bwMode="auto">
          <a:xfrm>
            <a:off x="6286500" y="1444625"/>
            <a:ext cx="4783138" cy="4781550"/>
          </a:xfrm>
          <a:prstGeom prst="rect">
            <a:avLst/>
          </a:prstGeom>
          <a:noFill/>
          <a:ln w="9525">
            <a:noFill/>
            <a:miter lim="800000"/>
            <a:headEnd/>
            <a:tailEnd/>
          </a:ln>
        </p:spPr>
      </p:pic>
      <p:sp>
        <p:nvSpPr>
          <p:cNvPr id="12296" name="pole tekstowe 1"/>
          <p:cNvSpPr txBox="1">
            <a:spLocks noChangeArrowheads="1"/>
          </p:cNvSpPr>
          <p:nvPr/>
        </p:nvSpPr>
        <p:spPr bwMode="auto">
          <a:xfrm>
            <a:off x="541338" y="566738"/>
            <a:ext cx="4246562" cy="6124575"/>
          </a:xfrm>
          <a:prstGeom prst="rect">
            <a:avLst/>
          </a:prstGeom>
          <a:noFill/>
          <a:ln w="9525">
            <a:noFill/>
            <a:miter lim="800000"/>
            <a:headEnd/>
            <a:tailEnd/>
          </a:ln>
        </p:spPr>
        <p:txBody>
          <a:bodyPr>
            <a:spAutoFit/>
          </a:bodyPr>
          <a:lstStyle/>
          <a:p>
            <a:pPr algn="ctr"/>
            <a:r>
              <a:rPr lang="pl-PL" altLang="pl-PL" sz="2800">
                <a:latin typeface="Cookie" charset="0"/>
              </a:rPr>
              <a:t>Wszystkim dzieciom,</a:t>
            </a:r>
          </a:p>
          <a:p>
            <a:pPr algn="ctr"/>
            <a:r>
              <a:rPr lang="pl-PL" altLang="pl-PL" sz="2800">
                <a:latin typeface="Cookie" charset="0"/>
              </a:rPr>
              <a:t>tym małym, średnim i dużym</a:t>
            </a:r>
          </a:p>
          <a:p>
            <a:pPr algn="ctr"/>
            <a:r>
              <a:rPr lang="pl-PL" altLang="pl-PL" sz="2800">
                <a:latin typeface="Cookie" charset="0"/>
              </a:rPr>
              <a:t>z okazji Dnia Dziecka</a:t>
            </a:r>
          </a:p>
          <a:p>
            <a:pPr algn="ctr"/>
            <a:r>
              <a:rPr lang="pl-PL" altLang="pl-PL" sz="2800">
                <a:latin typeface="Cookie" charset="0"/>
              </a:rPr>
              <a:t>życzymy wszystkiego dobrego </a:t>
            </a:r>
          </a:p>
          <a:p>
            <a:pPr algn="ctr"/>
            <a:r>
              <a:rPr lang="pl-PL" altLang="pl-PL" sz="2800">
                <a:latin typeface="Cookie" charset="0"/>
              </a:rPr>
              <a:t>samych radosnych chwil, </a:t>
            </a:r>
          </a:p>
          <a:p>
            <a:pPr algn="ctr"/>
            <a:r>
              <a:rPr lang="pl-PL" altLang="pl-PL" sz="2800">
                <a:latin typeface="Cookie" charset="0"/>
              </a:rPr>
              <a:t>kolorowych dni </a:t>
            </a:r>
          </a:p>
          <a:p>
            <a:pPr algn="ctr"/>
            <a:r>
              <a:rPr lang="pl-PL" altLang="pl-PL" sz="2800">
                <a:latin typeface="Cookie" charset="0"/>
              </a:rPr>
              <a:t>pełnych słońca i uśmiechu,</a:t>
            </a:r>
          </a:p>
          <a:p>
            <a:pPr algn="ctr"/>
            <a:r>
              <a:rPr lang="pl-PL" altLang="pl-PL" sz="2800">
                <a:latin typeface="Cookie" charset="0"/>
              </a:rPr>
              <a:t>dziecięcej wiary w rzeczy niemożliwe.</a:t>
            </a:r>
          </a:p>
          <a:p>
            <a:pPr algn="ctr"/>
            <a:r>
              <a:rPr lang="pl-PL" altLang="pl-PL" sz="2800">
                <a:latin typeface="Cookie" charset="0"/>
              </a:rPr>
              <a:t>Niech każdy dzień </a:t>
            </a:r>
          </a:p>
          <a:p>
            <a:pPr algn="ctr"/>
            <a:r>
              <a:rPr lang="pl-PL" altLang="pl-PL" sz="2800">
                <a:latin typeface="Cookie" charset="0"/>
              </a:rPr>
              <a:t>Będzie dla Was</a:t>
            </a:r>
          </a:p>
          <a:p>
            <a:pPr algn="ctr"/>
            <a:r>
              <a:rPr lang="pl-PL" altLang="pl-PL" sz="2800">
                <a:latin typeface="Cookie" charset="0"/>
              </a:rPr>
              <a:t>fascynującą przygodą</a:t>
            </a:r>
          </a:p>
          <a:p>
            <a:pPr algn="ctr"/>
            <a:r>
              <a:rPr lang="pl-PL" altLang="pl-PL" sz="2800">
                <a:latin typeface="Cookie" charset="0"/>
              </a:rPr>
              <a:t>pełną inspirujących wydarzeń.</a:t>
            </a:r>
          </a:p>
          <a:p>
            <a:pPr algn="ctr"/>
            <a:r>
              <a:rPr lang="pl-PL" altLang="pl-PL" sz="2800">
                <a:latin typeface="Cookie" charset="0"/>
              </a:rPr>
              <a:t> </a:t>
            </a:r>
          </a:p>
          <a:p>
            <a:pPr algn="ctr"/>
            <a:endParaRPr lang="pl-PL" altLang="pl-PL" sz="2800">
              <a:latin typeface="Cookie"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extLst>
          </p:cNvPr>
          <p:cNvSpPr/>
          <p:nvPr/>
        </p:nvSpPr>
        <p:spPr>
          <a:xfrm>
            <a:off x="178554" y="123121"/>
            <a:ext cx="5658472" cy="923330"/>
          </a:xfrm>
          <a:prstGeom prst="rect">
            <a:avLst/>
          </a:prstGeom>
          <a:noFill/>
        </p:spPr>
        <p:txBody>
          <a:bodyPr wrap="none">
            <a:spAutoFit/>
          </a:bodyPr>
          <a:lstStyle/>
          <a:p>
            <a:pPr algn="ctr" fontAlgn="auto">
              <a:spcBef>
                <a:spcPts val="0"/>
              </a:spcBef>
              <a:spcAft>
                <a:spcPts val="0"/>
              </a:spcAft>
              <a:defRPr/>
            </a:pPr>
            <a:r>
              <a:rPr lang="pl-PL" sz="5400" b="1" dirty="0">
                <a:ln w="9525">
                  <a:solidFill>
                    <a:schemeClr val="bg1"/>
                  </a:solidFill>
                  <a:prstDash val="solid"/>
                </a:ln>
                <a:solidFill>
                  <a:srgbClr val="FF66CC"/>
                </a:solidFill>
                <a:effectLst>
                  <a:outerShdw blurRad="12700" dist="38100" dir="2700000" algn="tl" rotWithShape="0">
                    <a:schemeClr val="bg1">
                      <a:lumMod val="50000"/>
                    </a:schemeClr>
                  </a:outerShdw>
                </a:effectLst>
                <a:latin typeface="+mn-lt"/>
                <a:cs typeface="+mn-cs"/>
              </a:rPr>
              <a:t>Niespodzianka nr 1</a:t>
            </a:r>
          </a:p>
        </p:txBody>
      </p:sp>
      <p:pic>
        <p:nvPicPr>
          <p:cNvPr id="3075" name="Obraz 5"/>
          <p:cNvPicPr>
            <a:picLocks noChangeAspect="1"/>
          </p:cNvPicPr>
          <p:nvPr/>
        </p:nvPicPr>
        <p:blipFill>
          <a:blip r:embed="rId2"/>
          <a:srcRect/>
          <a:stretch>
            <a:fillRect/>
          </a:stretch>
        </p:blipFill>
        <p:spPr bwMode="auto">
          <a:xfrm>
            <a:off x="5764213" y="292100"/>
            <a:ext cx="5762625" cy="6451600"/>
          </a:xfrm>
          <a:prstGeom prst="rect">
            <a:avLst/>
          </a:prstGeom>
          <a:noFill/>
          <a:ln w="9525">
            <a:noFill/>
            <a:miter lim="800000"/>
            <a:headEnd/>
            <a:tailEnd/>
          </a:ln>
        </p:spPr>
      </p:pic>
      <p:sp>
        <p:nvSpPr>
          <p:cNvPr id="3076" name="Prostokąt 7"/>
          <p:cNvSpPr>
            <a:spLocks noChangeArrowheads="1"/>
          </p:cNvSpPr>
          <p:nvPr/>
        </p:nvSpPr>
        <p:spPr bwMode="auto">
          <a:xfrm>
            <a:off x="257175" y="1046163"/>
            <a:ext cx="6096000" cy="2862262"/>
          </a:xfrm>
          <a:prstGeom prst="rect">
            <a:avLst/>
          </a:prstGeom>
          <a:noFill/>
          <a:ln w="9525">
            <a:noFill/>
            <a:miter lim="800000"/>
            <a:headEnd/>
            <a:tailEnd/>
          </a:ln>
        </p:spPr>
        <p:txBody>
          <a:bodyPr>
            <a:spAutoFit/>
          </a:bodyPr>
          <a:lstStyle/>
          <a:p>
            <a:pPr algn="just"/>
            <a:r>
              <a:rPr lang="pl-PL" altLang="pl-PL" sz="2000" dirty="0">
                <a:solidFill>
                  <a:srgbClr val="000000"/>
                </a:solidFill>
                <a:latin typeface="Cookie" charset="0"/>
              </a:rPr>
              <a:t>Dziś dzień dziecka, a więc lodów cała gama jest dzieciakom otwierana. Są </a:t>
            </a:r>
            <a:r>
              <a:rPr lang="pl-PL" altLang="pl-PL" sz="2000" dirty="0" err="1">
                <a:solidFill>
                  <a:srgbClr val="000000"/>
                </a:solidFill>
                <a:latin typeface="Cookie" charset="0"/>
              </a:rPr>
              <a:t>Bambino</a:t>
            </a:r>
            <a:r>
              <a:rPr lang="pl-PL" altLang="pl-PL" sz="2000" dirty="0">
                <a:solidFill>
                  <a:srgbClr val="000000"/>
                </a:solidFill>
                <a:latin typeface="Cookie" charset="0"/>
              </a:rPr>
              <a:t> i kaktusy. Sorbetowe są i musy. Lodów przecież mnóstwo całe do wyboru masz wspaniałe. Włoskie w waflu, na patyku i  kręcone Fiku miku. Na gałeczki nakładane. Ciepłe albo zamrażane. Są </a:t>
            </a:r>
            <a:r>
              <a:rPr lang="pl-PL" altLang="pl-PL" sz="2000" dirty="0" err="1">
                <a:solidFill>
                  <a:srgbClr val="000000"/>
                </a:solidFill>
                <a:latin typeface="Cookie" charset="0"/>
              </a:rPr>
              <a:t>calipso</a:t>
            </a:r>
            <a:r>
              <a:rPr lang="pl-PL" altLang="pl-PL" sz="2000" dirty="0">
                <a:solidFill>
                  <a:srgbClr val="000000"/>
                </a:solidFill>
                <a:latin typeface="Cookie" charset="0"/>
              </a:rPr>
              <a:t> i </a:t>
            </a:r>
            <a:r>
              <a:rPr lang="pl-PL" altLang="pl-PL" sz="2000" dirty="0" err="1">
                <a:solidFill>
                  <a:srgbClr val="000000"/>
                </a:solidFill>
                <a:latin typeface="Cookie" charset="0"/>
              </a:rPr>
              <a:t>casate</a:t>
            </a:r>
            <a:r>
              <a:rPr lang="pl-PL" altLang="pl-PL" sz="2000" dirty="0">
                <a:solidFill>
                  <a:srgbClr val="000000"/>
                </a:solidFill>
                <a:latin typeface="Cookie" charset="0"/>
              </a:rPr>
              <a:t>. Jeden smak lub też łaciate. W rożku lub kubeczku lody. Smaki wszelkie dla ochłody. Zakręcone i świderki,. Lodów różnych wybór wszelki. Bakaliowe, śmietankowe, owocowe i </a:t>
            </a:r>
            <a:r>
              <a:rPr lang="pl-PL" altLang="pl-PL" sz="2000" dirty="0" err="1">
                <a:solidFill>
                  <a:srgbClr val="000000"/>
                </a:solidFill>
                <a:latin typeface="Cookie" charset="0"/>
              </a:rPr>
              <a:t>smerfowe</a:t>
            </a:r>
            <a:r>
              <a:rPr lang="pl-PL" altLang="pl-PL" sz="2000" dirty="0">
                <a:solidFill>
                  <a:srgbClr val="000000"/>
                </a:solidFill>
                <a:latin typeface="Cookie" charset="0"/>
              </a:rPr>
              <a:t>. Tort lodowy z orzechami – jakie lubisz? Zróbcie sami. </a:t>
            </a:r>
          </a:p>
          <a:p>
            <a:pPr algn="just"/>
            <a:r>
              <a:rPr lang="pl-PL" altLang="pl-PL" sz="2000" dirty="0">
                <a:solidFill>
                  <a:srgbClr val="000000"/>
                </a:solidFill>
                <a:latin typeface="Cookie" charset="0"/>
              </a:rPr>
              <a:t> </a:t>
            </a:r>
          </a:p>
          <a:p>
            <a:pPr algn="just"/>
            <a:endParaRPr lang="pl-PL" altLang="pl-PL" sz="2000" dirty="0">
              <a:solidFill>
                <a:srgbClr val="000000"/>
              </a:solidFill>
              <a:latin typeface="Cookie" charset="0"/>
            </a:endParaRPr>
          </a:p>
        </p:txBody>
      </p:sp>
      <p:sp>
        <p:nvSpPr>
          <p:cNvPr id="3077" name="Prostokąt 10"/>
          <p:cNvSpPr>
            <a:spLocks noChangeArrowheads="1"/>
          </p:cNvSpPr>
          <p:nvPr/>
        </p:nvSpPr>
        <p:spPr bwMode="auto">
          <a:xfrm>
            <a:off x="366713" y="3646488"/>
            <a:ext cx="5470525" cy="523875"/>
          </a:xfrm>
          <a:prstGeom prst="rect">
            <a:avLst/>
          </a:prstGeom>
          <a:noFill/>
          <a:ln w="9525">
            <a:noFill/>
            <a:miter lim="800000"/>
            <a:headEnd/>
            <a:tailEnd/>
          </a:ln>
        </p:spPr>
        <p:txBody>
          <a:bodyPr>
            <a:spAutoFit/>
          </a:bodyPr>
          <a:lstStyle/>
          <a:p>
            <a:pPr algn="ctr"/>
            <a:r>
              <a:rPr lang="pl-PL" altLang="pl-PL" sz="2800" dirty="0">
                <a:latin typeface="Cookie" charset="0"/>
              </a:rPr>
              <a:t>Przepisy na przepyszne </a:t>
            </a:r>
            <a:r>
              <a:rPr lang="pl-PL" altLang="pl-PL" sz="2800" dirty="0" smtClean="0">
                <a:latin typeface="Cookie" charset="0"/>
              </a:rPr>
              <a:t>lody </a:t>
            </a:r>
            <a:endParaRPr lang="pl-PL" altLang="pl-PL" sz="2800" dirty="0">
              <a:latin typeface="Cookie" charset="0"/>
            </a:endParaRPr>
          </a:p>
        </p:txBody>
      </p:sp>
      <p:pic>
        <p:nvPicPr>
          <p:cNvPr id="3078" name="Obraz 12" descr="Obraz zawierający żywność&#10;&#10;Opis wygenerowany automatycznie"/>
          <p:cNvPicPr>
            <a:picLocks noChangeAspect="1"/>
          </p:cNvPicPr>
          <p:nvPr/>
        </p:nvPicPr>
        <p:blipFill>
          <a:blip r:embed="rId3"/>
          <a:srcRect/>
          <a:stretch>
            <a:fillRect/>
          </a:stretch>
        </p:blipFill>
        <p:spPr bwMode="auto">
          <a:xfrm>
            <a:off x="9705975" y="4084638"/>
            <a:ext cx="3017838" cy="3019425"/>
          </a:xfrm>
          <a:prstGeom prst="rect">
            <a:avLst/>
          </a:prstGeom>
          <a:noFill/>
          <a:ln w="9525">
            <a:noFill/>
            <a:miter lim="800000"/>
            <a:headEnd/>
            <a:tailEnd/>
          </a:ln>
        </p:spPr>
      </p:pic>
      <p:pic>
        <p:nvPicPr>
          <p:cNvPr id="3079" name="Obraz 13" descr="Obraz zawierający żywność&#10;&#10;Opis wygenerowany automatycznie"/>
          <p:cNvPicPr>
            <a:picLocks noChangeAspect="1"/>
          </p:cNvPicPr>
          <p:nvPr/>
        </p:nvPicPr>
        <p:blipFill>
          <a:blip r:embed="rId4" cstate="print"/>
          <a:srcRect/>
          <a:stretch>
            <a:fillRect/>
          </a:stretch>
        </p:blipFill>
        <p:spPr bwMode="auto">
          <a:xfrm>
            <a:off x="9344025" y="5451475"/>
            <a:ext cx="1524000" cy="1524000"/>
          </a:xfrm>
          <a:prstGeom prst="rect">
            <a:avLst/>
          </a:prstGeom>
          <a:noFill/>
          <a:ln w="9525">
            <a:noFill/>
            <a:miter lim="800000"/>
            <a:headEnd/>
            <a:tailEnd/>
          </a:ln>
        </p:spPr>
      </p:pic>
      <p:sp>
        <p:nvSpPr>
          <p:cNvPr id="3080" name="pole tekstowe 1"/>
          <p:cNvSpPr txBox="1">
            <a:spLocks noChangeArrowheads="1"/>
          </p:cNvSpPr>
          <p:nvPr/>
        </p:nvSpPr>
        <p:spPr bwMode="auto">
          <a:xfrm>
            <a:off x="554038" y="4314825"/>
            <a:ext cx="5210175" cy="369888"/>
          </a:xfrm>
          <a:prstGeom prst="rect">
            <a:avLst/>
          </a:prstGeom>
          <a:noFill/>
          <a:ln w="9525">
            <a:noFill/>
            <a:miter lim="800000"/>
            <a:headEnd/>
            <a:tailEnd/>
          </a:ln>
        </p:spPr>
        <p:txBody>
          <a:bodyPr>
            <a:spAutoFit/>
          </a:bodyPr>
          <a:lstStyle/>
          <a:p>
            <a:r>
              <a:rPr lang="pl-PL">
                <a:hlinkClick r:id="rId5"/>
              </a:rPr>
              <a:t>https://www.youtube.com/watch?v=SZfwPtqzT7o</a:t>
            </a:r>
            <a:endParaRPr lang="pl-PL"/>
          </a:p>
        </p:txBody>
      </p:sp>
      <p:sp>
        <p:nvSpPr>
          <p:cNvPr id="3081" name="pole tekstowe 2"/>
          <p:cNvSpPr txBox="1">
            <a:spLocks noChangeArrowheads="1"/>
          </p:cNvSpPr>
          <p:nvPr/>
        </p:nvSpPr>
        <p:spPr bwMode="auto">
          <a:xfrm>
            <a:off x="554038" y="4981575"/>
            <a:ext cx="5210175" cy="368300"/>
          </a:xfrm>
          <a:prstGeom prst="rect">
            <a:avLst/>
          </a:prstGeom>
          <a:noFill/>
          <a:ln w="9525">
            <a:noFill/>
            <a:miter lim="800000"/>
            <a:headEnd/>
            <a:tailEnd/>
          </a:ln>
        </p:spPr>
        <p:txBody>
          <a:bodyPr>
            <a:spAutoFit/>
          </a:bodyPr>
          <a:lstStyle/>
          <a:p>
            <a:r>
              <a:rPr lang="pl-PL">
                <a:hlinkClick r:id="rId6"/>
              </a:rPr>
              <a:t>https://www.youtube.com/watch?v=VNhySB93iv0</a:t>
            </a:r>
            <a:endParaRPr lang="pl-PL"/>
          </a:p>
        </p:txBody>
      </p:sp>
      <p:sp>
        <p:nvSpPr>
          <p:cNvPr id="3082" name="pole tekstowe 4"/>
          <p:cNvSpPr txBox="1">
            <a:spLocks noChangeArrowheads="1"/>
          </p:cNvSpPr>
          <p:nvPr/>
        </p:nvSpPr>
        <p:spPr bwMode="auto">
          <a:xfrm>
            <a:off x="554038" y="5594350"/>
            <a:ext cx="5089525" cy="369888"/>
          </a:xfrm>
          <a:prstGeom prst="rect">
            <a:avLst/>
          </a:prstGeom>
          <a:noFill/>
          <a:ln w="9525">
            <a:noFill/>
            <a:miter lim="800000"/>
            <a:headEnd/>
            <a:tailEnd/>
          </a:ln>
        </p:spPr>
        <p:txBody>
          <a:bodyPr>
            <a:spAutoFit/>
          </a:bodyPr>
          <a:lstStyle/>
          <a:p>
            <a:r>
              <a:rPr lang="pl-PL">
                <a:hlinkClick r:id="rId7"/>
              </a:rPr>
              <a:t>https://www.youtube.com/watch?v=GCSNB4iGp_A</a:t>
            </a:r>
            <a:endParaRPr lang="pl-PL"/>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Obraz 6"/>
          <p:cNvPicPr>
            <a:picLocks noChangeAspect="1"/>
          </p:cNvPicPr>
          <p:nvPr/>
        </p:nvPicPr>
        <p:blipFill>
          <a:blip r:embed="rId2"/>
          <a:srcRect/>
          <a:stretch>
            <a:fillRect/>
          </a:stretch>
        </p:blipFill>
        <p:spPr bwMode="auto">
          <a:xfrm>
            <a:off x="134938" y="955675"/>
            <a:ext cx="6180137" cy="5534025"/>
          </a:xfrm>
          <a:prstGeom prst="rect">
            <a:avLst/>
          </a:prstGeom>
          <a:noFill/>
          <a:ln w="9525">
            <a:noFill/>
            <a:miter lim="800000"/>
            <a:headEnd/>
            <a:tailEnd/>
          </a:ln>
        </p:spPr>
      </p:pic>
      <p:sp>
        <p:nvSpPr>
          <p:cNvPr id="4099" name="Prostokąt 9"/>
          <p:cNvSpPr>
            <a:spLocks noChangeArrowheads="1"/>
          </p:cNvSpPr>
          <p:nvPr/>
        </p:nvSpPr>
        <p:spPr bwMode="auto">
          <a:xfrm>
            <a:off x="6531643" y="1636295"/>
            <a:ext cx="5470525" cy="3416320"/>
          </a:xfrm>
          <a:prstGeom prst="rect">
            <a:avLst/>
          </a:prstGeom>
          <a:noFill/>
          <a:ln w="9525">
            <a:noFill/>
            <a:miter lim="800000"/>
            <a:headEnd/>
            <a:tailEnd/>
          </a:ln>
        </p:spPr>
        <p:txBody>
          <a:bodyPr wrap="square">
            <a:spAutoFit/>
          </a:bodyPr>
          <a:lstStyle/>
          <a:p>
            <a:pPr algn="just"/>
            <a:r>
              <a:rPr lang="pl-PL" altLang="pl-PL" sz="2400" dirty="0">
                <a:latin typeface="Cookie" charset="0"/>
              </a:rPr>
              <a:t>Na spacerek wybierz się z mamą, tatą, bratem, psem, na wiosenny, pierwszy spacer po kałużach. Przed telewizorem leń spędza każdy wolny dzień, a ty wybierz się na spacer po </a:t>
            </a:r>
            <a:r>
              <a:rPr lang="pl-PL" altLang="pl-PL" sz="2400" dirty="0" smtClean="0">
                <a:latin typeface="Cookie" charset="0"/>
              </a:rPr>
              <a:t>kałużach. Jakże </a:t>
            </a:r>
            <a:r>
              <a:rPr lang="pl-PL" altLang="pl-PL" sz="2400" dirty="0">
                <a:latin typeface="Cookie" charset="0"/>
              </a:rPr>
              <a:t>miło w słońcu spacerować, gdy nad głową gra wiosenny wiatr, a kalosze chlapią się </a:t>
            </a:r>
            <a:r>
              <a:rPr lang="pl-PL" altLang="pl-PL" sz="2400" dirty="0" smtClean="0">
                <a:latin typeface="Cookie" charset="0"/>
              </a:rPr>
              <a:t/>
            </a:r>
            <a:br>
              <a:rPr lang="pl-PL" altLang="pl-PL" sz="2400" dirty="0" smtClean="0">
                <a:latin typeface="Cookie" charset="0"/>
              </a:rPr>
            </a:br>
            <a:r>
              <a:rPr lang="pl-PL" altLang="pl-PL" sz="2400" dirty="0" smtClean="0">
                <a:latin typeface="Cookie" charset="0"/>
              </a:rPr>
              <a:t>w </a:t>
            </a:r>
            <a:r>
              <a:rPr lang="pl-PL" altLang="pl-PL" sz="2400" dirty="0">
                <a:latin typeface="Cookie" charset="0"/>
              </a:rPr>
              <a:t>kałużach, tak cudownie bywa tylko w snach. </a:t>
            </a:r>
            <a:r>
              <a:rPr lang="pl-PL" altLang="pl-PL" sz="2400" dirty="0" smtClean="0">
                <a:latin typeface="Cookie" charset="0"/>
              </a:rPr>
              <a:t/>
            </a:r>
            <a:br>
              <a:rPr lang="pl-PL" altLang="pl-PL" sz="2400" dirty="0" smtClean="0">
                <a:latin typeface="Cookie" charset="0"/>
              </a:rPr>
            </a:br>
            <a:r>
              <a:rPr lang="pl-PL" altLang="pl-PL" sz="2400" dirty="0" smtClean="0">
                <a:latin typeface="Cookie" charset="0"/>
              </a:rPr>
              <a:t>Tam </a:t>
            </a:r>
            <a:r>
              <a:rPr lang="pl-PL" altLang="pl-PL" sz="2400" dirty="0">
                <a:latin typeface="Cookie" charset="0"/>
              </a:rPr>
              <a:t>pójdziemy, gdzie śpiewają ptaki, gdzie się w młodą zieleń stroi las. Odnajdziemy wiosnę w pierwszych kwiatach, odnajdziemy wiosnę w sercach, w nas. </a:t>
            </a:r>
          </a:p>
        </p:txBody>
      </p:sp>
      <p:sp>
        <p:nvSpPr>
          <p:cNvPr id="11" name="Prostokąt 10">
            <a:extLst>
              <a:ext uri="{FF2B5EF4-FFF2-40B4-BE49-F238E27FC236}"/>
            </a:extLst>
          </p:cNvPr>
          <p:cNvSpPr/>
          <p:nvPr/>
        </p:nvSpPr>
        <p:spPr>
          <a:xfrm>
            <a:off x="545680" y="-76200"/>
            <a:ext cx="5658472" cy="923330"/>
          </a:xfrm>
          <a:prstGeom prst="rect">
            <a:avLst/>
          </a:prstGeom>
          <a:noFill/>
        </p:spPr>
        <p:txBody>
          <a:bodyPr wrap="none">
            <a:spAutoFit/>
          </a:bodyPr>
          <a:lstStyle/>
          <a:p>
            <a:pPr algn="ctr" fontAlgn="auto">
              <a:spcBef>
                <a:spcPts val="0"/>
              </a:spcBef>
              <a:spcAft>
                <a:spcPts val="0"/>
              </a:spcAft>
              <a:defRPr/>
            </a:pPr>
            <a:r>
              <a:rPr lang="pl-PL" sz="5400" b="1" dirty="0">
                <a:ln w="9525">
                  <a:solidFill>
                    <a:schemeClr val="bg1"/>
                  </a:solidFill>
                  <a:prstDash val="solid"/>
                </a:ln>
                <a:solidFill>
                  <a:srgbClr val="FF66CC"/>
                </a:solidFill>
                <a:effectLst>
                  <a:outerShdw blurRad="12700" dist="38100" dir="2700000" algn="tl" rotWithShape="0">
                    <a:schemeClr val="bg1">
                      <a:lumMod val="50000"/>
                    </a:schemeClr>
                  </a:outerShdw>
                </a:effectLst>
                <a:latin typeface="+mn-lt"/>
                <a:cs typeface="+mn-cs"/>
              </a:rPr>
              <a:t>Niespodzianka nr 2</a:t>
            </a:r>
          </a:p>
        </p:txBody>
      </p:sp>
      <p:pic>
        <p:nvPicPr>
          <p:cNvPr id="4101" name="Obraz 12" descr="Obraz zawierający kwiat, budynek, okno&#10;&#10;Opis wygenerowany automatycznie"/>
          <p:cNvPicPr>
            <a:picLocks noChangeAspect="1"/>
          </p:cNvPicPr>
          <p:nvPr/>
        </p:nvPicPr>
        <p:blipFill>
          <a:blip r:embed="rId3"/>
          <a:srcRect/>
          <a:stretch>
            <a:fillRect/>
          </a:stretch>
        </p:blipFill>
        <p:spPr bwMode="auto">
          <a:xfrm>
            <a:off x="9837738" y="5222875"/>
            <a:ext cx="2354262" cy="1635125"/>
          </a:xfrm>
          <a:prstGeom prst="rect">
            <a:avLst/>
          </a:prstGeom>
          <a:noFill/>
          <a:ln w="9525">
            <a:noFill/>
            <a:miter lim="800000"/>
            <a:headEnd/>
            <a:tailEnd/>
          </a:ln>
        </p:spPr>
      </p:pic>
      <p:pic>
        <p:nvPicPr>
          <p:cNvPr id="4102" name="Obraz 13" descr="Obraz zawierający kwiat, budynek, okno&#10;&#10;Opis wygenerowany automatycznie"/>
          <p:cNvPicPr>
            <a:picLocks noChangeAspect="1"/>
          </p:cNvPicPr>
          <p:nvPr/>
        </p:nvPicPr>
        <p:blipFill>
          <a:blip r:embed="rId3"/>
          <a:srcRect/>
          <a:stretch>
            <a:fillRect/>
          </a:stretch>
        </p:blipFill>
        <p:spPr bwMode="auto">
          <a:xfrm>
            <a:off x="7675563" y="5222875"/>
            <a:ext cx="2352675" cy="1635125"/>
          </a:xfrm>
          <a:prstGeom prst="rect">
            <a:avLst/>
          </a:prstGeom>
          <a:noFill/>
          <a:ln w="9525">
            <a:noFill/>
            <a:miter lim="800000"/>
            <a:headEnd/>
            <a:tailEnd/>
          </a:ln>
        </p:spPr>
      </p:pic>
      <p:pic>
        <p:nvPicPr>
          <p:cNvPr id="4103" name="Obraz 14" descr="Obraz zawierający kwiat, budynek, okno&#10;&#10;Opis wygenerowany automatycznie"/>
          <p:cNvPicPr>
            <a:picLocks noChangeAspect="1"/>
          </p:cNvPicPr>
          <p:nvPr/>
        </p:nvPicPr>
        <p:blipFill>
          <a:blip r:embed="rId3"/>
          <a:srcRect/>
          <a:stretch>
            <a:fillRect/>
          </a:stretch>
        </p:blipFill>
        <p:spPr bwMode="auto">
          <a:xfrm>
            <a:off x="0" y="5222875"/>
            <a:ext cx="2354263" cy="1635125"/>
          </a:xfrm>
          <a:prstGeom prst="rect">
            <a:avLst/>
          </a:prstGeom>
          <a:noFill/>
          <a:ln w="9525">
            <a:noFill/>
            <a:miter lim="800000"/>
            <a:headEnd/>
            <a:tailEnd/>
          </a:ln>
        </p:spPr>
      </p:pic>
      <p:pic>
        <p:nvPicPr>
          <p:cNvPr id="4104" name="Obraz 15" descr="Obraz zawierający kwiat, budynek, okno&#10;&#10;Opis wygenerowany automatycznie"/>
          <p:cNvPicPr>
            <a:picLocks noChangeAspect="1"/>
          </p:cNvPicPr>
          <p:nvPr/>
        </p:nvPicPr>
        <p:blipFill>
          <a:blip r:embed="rId3"/>
          <a:srcRect/>
          <a:stretch>
            <a:fillRect/>
          </a:stretch>
        </p:blipFill>
        <p:spPr bwMode="auto">
          <a:xfrm>
            <a:off x="2047875" y="5222875"/>
            <a:ext cx="2354263" cy="1635125"/>
          </a:xfrm>
          <a:prstGeom prst="rect">
            <a:avLst/>
          </a:prstGeom>
          <a:noFill/>
          <a:ln w="9525">
            <a:noFill/>
            <a:miter lim="800000"/>
            <a:headEnd/>
            <a:tailEnd/>
          </a:ln>
        </p:spPr>
      </p:pic>
      <p:pic>
        <p:nvPicPr>
          <p:cNvPr id="4105" name="Obraz 16" descr="Obraz zawierający kwiat, budynek, okno&#10;&#10;Opis wygenerowany automatycznie"/>
          <p:cNvPicPr>
            <a:picLocks noChangeAspect="1"/>
          </p:cNvPicPr>
          <p:nvPr/>
        </p:nvPicPr>
        <p:blipFill>
          <a:blip r:embed="rId3"/>
          <a:srcRect/>
          <a:stretch>
            <a:fillRect/>
          </a:stretch>
        </p:blipFill>
        <p:spPr bwMode="auto">
          <a:xfrm>
            <a:off x="3557588" y="5222875"/>
            <a:ext cx="2352675" cy="1635125"/>
          </a:xfrm>
          <a:prstGeom prst="rect">
            <a:avLst/>
          </a:prstGeom>
          <a:noFill/>
          <a:ln w="9525">
            <a:noFill/>
            <a:miter lim="800000"/>
            <a:headEnd/>
            <a:tailEnd/>
          </a:ln>
        </p:spPr>
      </p:pic>
      <p:pic>
        <p:nvPicPr>
          <p:cNvPr id="4106" name="Obraz 17" descr="Obraz zawierający kwiat, budynek, okno&#10;&#10;Opis wygenerowany automatycznie"/>
          <p:cNvPicPr>
            <a:picLocks noChangeAspect="1"/>
          </p:cNvPicPr>
          <p:nvPr/>
        </p:nvPicPr>
        <p:blipFill>
          <a:blip r:embed="rId3"/>
          <a:srcRect/>
          <a:stretch>
            <a:fillRect/>
          </a:stretch>
        </p:blipFill>
        <p:spPr bwMode="auto">
          <a:xfrm>
            <a:off x="5486400" y="5222875"/>
            <a:ext cx="2354263" cy="16351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Obraz 4"/>
          <p:cNvPicPr>
            <a:picLocks noChangeAspect="1"/>
          </p:cNvPicPr>
          <p:nvPr/>
        </p:nvPicPr>
        <p:blipFill>
          <a:blip r:embed="rId2"/>
          <a:srcRect/>
          <a:stretch>
            <a:fillRect/>
          </a:stretch>
        </p:blipFill>
        <p:spPr bwMode="auto">
          <a:xfrm>
            <a:off x="5343525" y="188913"/>
            <a:ext cx="6565900" cy="6477000"/>
          </a:xfrm>
          <a:prstGeom prst="rect">
            <a:avLst/>
          </a:prstGeom>
          <a:noFill/>
          <a:ln w="9525">
            <a:noFill/>
            <a:miter lim="800000"/>
            <a:headEnd/>
            <a:tailEnd/>
          </a:ln>
        </p:spPr>
      </p:pic>
      <p:sp>
        <p:nvSpPr>
          <p:cNvPr id="6" name="Prostokąt 5">
            <a:extLst>
              <a:ext uri="{FF2B5EF4-FFF2-40B4-BE49-F238E27FC236}"/>
            </a:extLst>
          </p:cNvPr>
          <p:cNvSpPr/>
          <p:nvPr/>
        </p:nvSpPr>
        <p:spPr>
          <a:xfrm>
            <a:off x="545680" y="0"/>
            <a:ext cx="5658472" cy="923330"/>
          </a:xfrm>
          <a:prstGeom prst="rect">
            <a:avLst/>
          </a:prstGeom>
          <a:noFill/>
        </p:spPr>
        <p:txBody>
          <a:bodyPr wrap="none">
            <a:spAutoFit/>
          </a:bodyPr>
          <a:lstStyle/>
          <a:p>
            <a:pPr algn="ctr" fontAlgn="auto">
              <a:spcBef>
                <a:spcPts val="0"/>
              </a:spcBef>
              <a:spcAft>
                <a:spcPts val="0"/>
              </a:spcAft>
              <a:defRPr/>
            </a:pPr>
            <a:r>
              <a:rPr lang="pl-PL" sz="5400" b="1" dirty="0">
                <a:ln w="9525">
                  <a:solidFill>
                    <a:schemeClr val="bg1"/>
                  </a:solidFill>
                  <a:prstDash val="solid"/>
                </a:ln>
                <a:solidFill>
                  <a:srgbClr val="FF66CC"/>
                </a:solidFill>
                <a:effectLst>
                  <a:outerShdw blurRad="12700" dist="38100" dir="2700000" algn="tl" rotWithShape="0">
                    <a:schemeClr val="bg1">
                      <a:lumMod val="50000"/>
                    </a:schemeClr>
                  </a:outerShdw>
                </a:effectLst>
                <a:latin typeface="+mn-lt"/>
                <a:cs typeface="+mn-cs"/>
              </a:rPr>
              <a:t>Niespodzianka nr 3</a:t>
            </a:r>
          </a:p>
        </p:txBody>
      </p:sp>
      <p:sp>
        <p:nvSpPr>
          <p:cNvPr id="5124" name="Prostokąt 8"/>
          <p:cNvSpPr>
            <a:spLocks noChangeArrowheads="1"/>
          </p:cNvSpPr>
          <p:nvPr/>
        </p:nvSpPr>
        <p:spPr bwMode="auto">
          <a:xfrm>
            <a:off x="293688" y="923925"/>
            <a:ext cx="5470525" cy="2308324"/>
          </a:xfrm>
          <a:prstGeom prst="rect">
            <a:avLst/>
          </a:prstGeom>
          <a:noFill/>
          <a:ln w="9525">
            <a:noFill/>
            <a:miter lim="800000"/>
            <a:headEnd/>
            <a:tailEnd/>
          </a:ln>
        </p:spPr>
        <p:txBody>
          <a:bodyPr>
            <a:spAutoFit/>
          </a:bodyPr>
          <a:lstStyle/>
          <a:p>
            <a:pPr algn="just"/>
            <a:r>
              <a:rPr lang="pl-PL" altLang="pl-PL" sz="2400" dirty="0">
                <a:latin typeface="Cookie" charset="0"/>
              </a:rPr>
              <a:t>Czasem rodzina idzie do kina, a czasem kino mamy </a:t>
            </a:r>
            <a:r>
              <a:rPr lang="pl-PL" altLang="pl-PL" sz="2400" dirty="0" smtClean="0">
                <a:latin typeface="Cookie" charset="0"/>
              </a:rPr>
              <a:t/>
            </a:r>
            <a:br>
              <a:rPr lang="pl-PL" altLang="pl-PL" sz="2400" dirty="0" smtClean="0">
                <a:latin typeface="Cookie" charset="0"/>
              </a:rPr>
            </a:br>
            <a:r>
              <a:rPr lang="pl-PL" altLang="pl-PL" sz="2400" dirty="0" smtClean="0">
                <a:latin typeface="Cookie" charset="0"/>
              </a:rPr>
              <a:t>u </a:t>
            </a:r>
            <a:r>
              <a:rPr lang="pl-PL" altLang="pl-PL" sz="2400" dirty="0">
                <a:latin typeface="Cookie" charset="0"/>
              </a:rPr>
              <a:t>siebie. Obejrzyj bajkę z mamą i tatą. </a:t>
            </a:r>
            <a:r>
              <a:rPr lang="pl-PL" altLang="pl-PL" sz="2400" dirty="0" smtClean="0">
                <a:latin typeface="Cookie" charset="0"/>
              </a:rPr>
              <a:t>Jaką? </a:t>
            </a:r>
            <a:br>
              <a:rPr lang="pl-PL" altLang="pl-PL" sz="2400" dirty="0" smtClean="0">
                <a:latin typeface="Cookie" charset="0"/>
              </a:rPr>
            </a:br>
            <a:r>
              <a:rPr lang="pl-PL" altLang="pl-PL" sz="2400" dirty="0" smtClean="0">
                <a:latin typeface="Cookie" charset="0"/>
              </a:rPr>
              <a:t>Wybór </a:t>
            </a:r>
            <a:r>
              <a:rPr lang="pl-PL" altLang="pl-PL" sz="2400" dirty="0">
                <a:latin typeface="Cookie" charset="0"/>
              </a:rPr>
              <a:t>należy do Ciebie. </a:t>
            </a:r>
            <a:r>
              <a:rPr lang="pl-PL" altLang="pl-PL" sz="2400" dirty="0" smtClean="0">
                <a:latin typeface="Cookie" charset="0"/>
              </a:rPr>
              <a:t>Z </a:t>
            </a:r>
            <a:r>
              <a:rPr lang="pl-PL" altLang="pl-PL" sz="2400" dirty="0">
                <a:latin typeface="Cookie" charset="0"/>
              </a:rPr>
              <a:t>okazji święta wszystkich dzieci – pyszny popcorn do was leci. A może owoce smaczne </a:t>
            </a:r>
            <a:r>
              <a:rPr lang="pl-PL" altLang="pl-PL" sz="2400" dirty="0" smtClean="0">
                <a:latin typeface="Cookie" charset="0"/>
              </a:rPr>
              <a:t/>
            </a:r>
            <a:br>
              <a:rPr lang="pl-PL" altLang="pl-PL" sz="2400" dirty="0" smtClean="0">
                <a:latin typeface="Cookie" charset="0"/>
              </a:rPr>
            </a:br>
            <a:r>
              <a:rPr lang="pl-PL" altLang="pl-PL" sz="2400" dirty="0" smtClean="0">
                <a:latin typeface="Cookie" charset="0"/>
              </a:rPr>
              <a:t>i </a:t>
            </a:r>
            <a:r>
              <a:rPr lang="pl-PL" altLang="pl-PL" sz="2400" dirty="0">
                <a:latin typeface="Cookie" charset="0"/>
              </a:rPr>
              <a:t>zdrowe? Na bajkę zaraz będą gotowe. Usiądź więc </a:t>
            </a:r>
            <a:r>
              <a:rPr lang="pl-PL" altLang="pl-PL" sz="2400" dirty="0" smtClean="0">
                <a:latin typeface="Cookie" charset="0"/>
              </a:rPr>
              <a:t/>
            </a:r>
            <a:br>
              <a:rPr lang="pl-PL" altLang="pl-PL" sz="2400" dirty="0" smtClean="0">
                <a:latin typeface="Cookie" charset="0"/>
              </a:rPr>
            </a:br>
            <a:r>
              <a:rPr lang="pl-PL" altLang="pl-PL" sz="2400" dirty="0" smtClean="0">
                <a:latin typeface="Cookie" charset="0"/>
              </a:rPr>
              <a:t>z </a:t>
            </a:r>
            <a:r>
              <a:rPr lang="pl-PL" altLang="pl-PL" sz="2400" dirty="0">
                <a:latin typeface="Cookie" charset="0"/>
              </a:rPr>
              <a:t>Mamą i Tatą smyku – bo niespodzianek dzisiaj bez liku. </a:t>
            </a:r>
          </a:p>
        </p:txBody>
      </p:sp>
      <p:sp>
        <p:nvSpPr>
          <p:cNvPr id="5125" name="Prostokąt 10"/>
          <p:cNvSpPr>
            <a:spLocks noChangeArrowheads="1"/>
          </p:cNvSpPr>
          <p:nvPr/>
        </p:nvSpPr>
        <p:spPr bwMode="auto">
          <a:xfrm>
            <a:off x="1094873" y="4949992"/>
            <a:ext cx="3513305" cy="523220"/>
          </a:xfrm>
          <a:prstGeom prst="rect">
            <a:avLst/>
          </a:prstGeom>
          <a:noFill/>
          <a:ln w="9525">
            <a:noFill/>
            <a:miter lim="800000"/>
            <a:headEnd/>
            <a:tailEnd/>
          </a:ln>
        </p:spPr>
        <p:txBody>
          <a:bodyPr wrap="square">
            <a:spAutoFit/>
          </a:bodyPr>
          <a:lstStyle/>
          <a:p>
            <a:pPr algn="just"/>
            <a:r>
              <a:rPr lang="pl-PL" altLang="pl-PL" sz="2800" dirty="0">
                <a:latin typeface="Cookie" charset="0"/>
              </a:rPr>
              <a:t>Przepis na domowy </a:t>
            </a:r>
            <a:r>
              <a:rPr lang="pl-PL" altLang="pl-PL" sz="2800" dirty="0" smtClean="0">
                <a:latin typeface="Cookie" charset="0"/>
              </a:rPr>
              <a:t>popcorn </a:t>
            </a:r>
            <a:endParaRPr lang="pl-PL" altLang="pl-PL" sz="2800" dirty="0">
              <a:latin typeface="Cookie" charset="0"/>
            </a:endParaRPr>
          </a:p>
        </p:txBody>
      </p:sp>
      <p:sp>
        <p:nvSpPr>
          <p:cNvPr id="5126" name="Prostokąt 14"/>
          <p:cNvSpPr>
            <a:spLocks noChangeArrowheads="1"/>
          </p:cNvSpPr>
          <p:nvPr/>
        </p:nvSpPr>
        <p:spPr bwMode="auto">
          <a:xfrm>
            <a:off x="1130967" y="3545472"/>
            <a:ext cx="3416969" cy="523220"/>
          </a:xfrm>
          <a:prstGeom prst="rect">
            <a:avLst/>
          </a:prstGeom>
          <a:noFill/>
          <a:ln w="9525">
            <a:noFill/>
            <a:miter lim="800000"/>
            <a:headEnd/>
            <a:tailEnd/>
          </a:ln>
        </p:spPr>
        <p:txBody>
          <a:bodyPr wrap="square">
            <a:spAutoFit/>
          </a:bodyPr>
          <a:lstStyle/>
          <a:p>
            <a:pPr algn="just"/>
            <a:r>
              <a:rPr lang="pl-PL" altLang="pl-PL" sz="2800" dirty="0">
                <a:latin typeface="Cookie" charset="0"/>
              </a:rPr>
              <a:t>Przepis na owocowe </a:t>
            </a:r>
            <a:r>
              <a:rPr lang="pl-PL" altLang="pl-PL" sz="2800" dirty="0" smtClean="0">
                <a:latin typeface="Cookie" charset="0"/>
              </a:rPr>
              <a:t>szaszłyki </a:t>
            </a:r>
            <a:endParaRPr lang="pl-PL" altLang="pl-PL" sz="2800" dirty="0">
              <a:latin typeface="Cookie" charset="0"/>
            </a:endParaRPr>
          </a:p>
        </p:txBody>
      </p:sp>
      <p:pic>
        <p:nvPicPr>
          <p:cNvPr id="5127" name="Obraz 15"/>
          <p:cNvPicPr>
            <a:picLocks noChangeAspect="1"/>
          </p:cNvPicPr>
          <p:nvPr/>
        </p:nvPicPr>
        <p:blipFill>
          <a:blip r:embed="rId3" cstate="print"/>
          <a:srcRect/>
          <a:stretch>
            <a:fillRect/>
          </a:stretch>
        </p:blipFill>
        <p:spPr bwMode="auto">
          <a:xfrm rot="1300968">
            <a:off x="10834688" y="309563"/>
            <a:ext cx="890587" cy="750887"/>
          </a:xfrm>
          <a:prstGeom prst="rect">
            <a:avLst/>
          </a:prstGeom>
          <a:noFill/>
          <a:ln w="9525">
            <a:noFill/>
            <a:miter lim="800000"/>
            <a:headEnd/>
            <a:tailEnd/>
          </a:ln>
        </p:spPr>
      </p:pic>
      <p:pic>
        <p:nvPicPr>
          <p:cNvPr id="5128" name="Obraz 16"/>
          <p:cNvPicPr>
            <a:picLocks noChangeAspect="1"/>
          </p:cNvPicPr>
          <p:nvPr/>
        </p:nvPicPr>
        <p:blipFill>
          <a:blip r:embed="rId4" cstate="print"/>
          <a:srcRect/>
          <a:stretch>
            <a:fillRect/>
          </a:stretch>
        </p:blipFill>
        <p:spPr bwMode="auto">
          <a:xfrm rot="1300968">
            <a:off x="10910888" y="1435100"/>
            <a:ext cx="892175" cy="752475"/>
          </a:xfrm>
          <a:prstGeom prst="rect">
            <a:avLst/>
          </a:prstGeom>
          <a:noFill/>
          <a:ln w="9525">
            <a:noFill/>
            <a:miter lim="800000"/>
            <a:headEnd/>
            <a:tailEnd/>
          </a:ln>
        </p:spPr>
      </p:pic>
      <p:pic>
        <p:nvPicPr>
          <p:cNvPr id="5129" name="Obraz 25"/>
          <p:cNvPicPr>
            <a:picLocks noChangeAspect="1"/>
          </p:cNvPicPr>
          <p:nvPr/>
        </p:nvPicPr>
        <p:blipFill>
          <a:blip r:embed="rId5"/>
          <a:srcRect/>
          <a:stretch>
            <a:fillRect/>
          </a:stretch>
        </p:blipFill>
        <p:spPr bwMode="auto">
          <a:xfrm>
            <a:off x="5630863" y="4641850"/>
            <a:ext cx="1552575" cy="1493838"/>
          </a:xfrm>
          <a:prstGeom prst="rect">
            <a:avLst/>
          </a:prstGeom>
          <a:noFill/>
          <a:ln w="9525">
            <a:noFill/>
            <a:miter lim="800000"/>
            <a:headEnd/>
            <a:tailEnd/>
          </a:ln>
        </p:spPr>
      </p:pic>
      <p:sp>
        <p:nvSpPr>
          <p:cNvPr id="10" name="pole tekstowe 9"/>
          <p:cNvSpPr txBox="1"/>
          <p:nvPr/>
        </p:nvSpPr>
        <p:spPr>
          <a:xfrm>
            <a:off x="324854" y="4102768"/>
            <a:ext cx="4920916" cy="369332"/>
          </a:xfrm>
          <a:prstGeom prst="rect">
            <a:avLst/>
          </a:prstGeom>
          <a:noFill/>
        </p:spPr>
        <p:txBody>
          <a:bodyPr wrap="square" rtlCol="0">
            <a:spAutoFit/>
          </a:bodyPr>
          <a:lstStyle/>
          <a:p>
            <a:r>
              <a:rPr lang="pl-PL" dirty="0" smtClean="0">
                <a:hlinkClick r:id="rId6"/>
              </a:rPr>
              <a:t>https://www.youtube.com/watch?v=NpYhffZX7So</a:t>
            </a:r>
            <a:endParaRPr lang="pl-PL" dirty="0"/>
          </a:p>
        </p:txBody>
      </p:sp>
      <p:sp>
        <p:nvSpPr>
          <p:cNvPr id="11" name="pole tekstowe 10"/>
          <p:cNvSpPr txBox="1"/>
          <p:nvPr/>
        </p:nvSpPr>
        <p:spPr>
          <a:xfrm>
            <a:off x="336883" y="4535905"/>
            <a:ext cx="4848727" cy="369332"/>
          </a:xfrm>
          <a:prstGeom prst="rect">
            <a:avLst/>
          </a:prstGeom>
          <a:noFill/>
        </p:spPr>
        <p:txBody>
          <a:bodyPr wrap="square" rtlCol="0">
            <a:spAutoFit/>
          </a:bodyPr>
          <a:lstStyle/>
          <a:p>
            <a:r>
              <a:rPr lang="pl-PL" dirty="0" smtClean="0">
                <a:hlinkClick r:id="rId7"/>
              </a:rPr>
              <a:t>https://www.youtube.com/watch?v=DiIbGMCn-iA</a:t>
            </a:r>
            <a:endParaRPr lang="pl-PL" dirty="0"/>
          </a:p>
        </p:txBody>
      </p:sp>
      <p:sp>
        <p:nvSpPr>
          <p:cNvPr id="12" name="pole tekstowe 11"/>
          <p:cNvSpPr txBox="1"/>
          <p:nvPr/>
        </p:nvSpPr>
        <p:spPr>
          <a:xfrm>
            <a:off x="385012" y="5462337"/>
            <a:ext cx="5065294" cy="369332"/>
          </a:xfrm>
          <a:prstGeom prst="rect">
            <a:avLst/>
          </a:prstGeom>
          <a:noFill/>
        </p:spPr>
        <p:txBody>
          <a:bodyPr wrap="square" rtlCol="0">
            <a:spAutoFit/>
          </a:bodyPr>
          <a:lstStyle/>
          <a:p>
            <a:r>
              <a:rPr lang="pl-PL" dirty="0" smtClean="0">
                <a:hlinkClick r:id="rId8"/>
              </a:rPr>
              <a:t>https://www.youtube.com/watch?v=bKUj1HtbVKA</a:t>
            </a:r>
            <a:endParaRPr lang="pl-PL"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Obraz 4"/>
          <p:cNvPicPr>
            <a:picLocks noChangeAspect="1"/>
          </p:cNvPicPr>
          <p:nvPr/>
        </p:nvPicPr>
        <p:blipFill>
          <a:blip r:embed="rId2"/>
          <a:srcRect/>
          <a:stretch>
            <a:fillRect/>
          </a:stretch>
        </p:blipFill>
        <p:spPr bwMode="auto">
          <a:xfrm>
            <a:off x="0" y="923925"/>
            <a:ext cx="6064250" cy="5364163"/>
          </a:xfrm>
          <a:prstGeom prst="rect">
            <a:avLst/>
          </a:prstGeom>
          <a:noFill/>
          <a:ln w="9525">
            <a:noFill/>
            <a:miter lim="800000"/>
            <a:headEnd/>
            <a:tailEnd/>
          </a:ln>
        </p:spPr>
      </p:pic>
      <p:sp>
        <p:nvSpPr>
          <p:cNvPr id="6147" name="Prostokąt 6"/>
          <p:cNvSpPr>
            <a:spLocks noChangeArrowheads="1"/>
          </p:cNvSpPr>
          <p:nvPr/>
        </p:nvSpPr>
        <p:spPr bwMode="auto">
          <a:xfrm>
            <a:off x="5948363" y="2495550"/>
            <a:ext cx="6096000" cy="1938338"/>
          </a:xfrm>
          <a:prstGeom prst="rect">
            <a:avLst/>
          </a:prstGeom>
          <a:noFill/>
          <a:ln w="9525">
            <a:noFill/>
            <a:miter lim="800000"/>
            <a:headEnd/>
            <a:tailEnd/>
          </a:ln>
        </p:spPr>
        <p:txBody>
          <a:bodyPr>
            <a:spAutoFit/>
          </a:bodyPr>
          <a:lstStyle/>
          <a:p>
            <a:pPr algn="just"/>
            <a:r>
              <a:rPr lang="pl-PL" altLang="pl-PL" sz="2400">
                <a:latin typeface="Cookie" charset="0"/>
              </a:rPr>
              <a:t>Moje nogi lubią tańczyć i nic nie poradzę na to. Przetańczyłam całą wiosnę, Przetańczyłam całe lato. Przetańczyłam całą jesień, Całą zimę przetańczyłam. W moich złotych pantofelkach w wielu miejscach byłam. Zatańcz dzisiaj razem z mamą może tata też zatańczy? Taniec z Tobą jest tak słodki i ma zapach pomarańczy. </a:t>
            </a:r>
          </a:p>
        </p:txBody>
      </p:sp>
      <p:sp>
        <p:nvSpPr>
          <p:cNvPr id="8" name="Prostokąt 7">
            <a:extLst>
              <a:ext uri="{FF2B5EF4-FFF2-40B4-BE49-F238E27FC236}"/>
            </a:extLst>
          </p:cNvPr>
          <p:cNvSpPr/>
          <p:nvPr/>
        </p:nvSpPr>
        <p:spPr>
          <a:xfrm>
            <a:off x="545680" y="0"/>
            <a:ext cx="5658472" cy="923330"/>
          </a:xfrm>
          <a:prstGeom prst="rect">
            <a:avLst/>
          </a:prstGeom>
          <a:noFill/>
        </p:spPr>
        <p:txBody>
          <a:bodyPr wrap="none">
            <a:spAutoFit/>
          </a:bodyPr>
          <a:lstStyle/>
          <a:p>
            <a:pPr algn="ctr" fontAlgn="auto">
              <a:spcBef>
                <a:spcPts val="0"/>
              </a:spcBef>
              <a:spcAft>
                <a:spcPts val="0"/>
              </a:spcAft>
              <a:defRPr/>
            </a:pPr>
            <a:r>
              <a:rPr lang="pl-PL" sz="5400" b="1" dirty="0">
                <a:ln w="9525">
                  <a:solidFill>
                    <a:schemeClr val="bg1"/>
                  </a:solidFill>
                  <a:prstDash val="solid"/>
                </a:ln>
                <a:solidFill>
                  <a:srgbClr val="FF66CC"/>
                </a:solidFill>
                <a:effectLst>
                  <a:outerShdw blurRad="12700" dist="38100" dir="2700000" algn="tl" rotWithShape="0">
                    <a:schemeClr val="bg1">
                      <a:lumMod val="50000"/>
                    </a:schemeClr>
                  </a:outerShdw>
                </a:effectLst>
                <a:latin typeface="+mn-lt"/>
                <a:cs typeface="+mn-cs"/>
              </a:rPr>
              <a:t>Niespodzianka nr 4</a:t>
            </a:r>
          </a:p>
        </p:txBody>
      </p:sp>
      <p:pic>
        <p:nvPicPr>
          <p:cNvPr id="6149" name="Obraz 9"/>
          <p:cNvPicPr>
            <a:picLocks noChangeAspect="1"/>
          </p:cNvPicPr>
          <p:nvPr/>
        </p:nvPicPr>
        <p:blipFill>
          <a:blip r:embed="rId3"/>
          <a:srcRect/>
          <a:stretch>
            <a:fillRect/>
          </a:stretch>
        </p:blipFill>
        <p:spPr bwMode="auto">
          <a:xfrm rot="-1501389">
            <a:off x="369888" y="4016375"/>
            <a:ext cx="1346200" cy="1135063"/>
          </a:xfrm>
          <a:prstGeom prst="rect">
            <a:avLst/>
          </a:prstGeom>
          <a:noFill/>
          <a:ln w="9525">
            <a:noFill/>
            <a:miter lim="800000"/>
            <a:headEnd/>
            <a:tailEnd/>
          </a:ln>
        </p:spPr>
      </p:pic>
      <p:pic>
        <p:nvPicPr>
          <p:cNvPr id="6150" name="Obraz 10"/>
          <p:cNvPicPr>
            <a:picLocks noChangeAspect="1"/>
          </p:cNvPicPr>
          <p:nvPr/>
        </p:nvPicPr>
        <p:blipFill>
          <a:blip r:embed="rId4" cstate="print"/>
          <a:srcRect/>
          <a:stretch>
            <a:fillRect/>
          </a:stretch>
        </p:blipFill>
        <p:spPr bwMode="auto">
          <a:xfrm rot="1300968">
            <a:off x="5205413" y="1062038"/>
            <a:ext cx="892175" cy="750887"/>
          </a:xfrm>
          <a:prstGeom prst="rect">
            <a:avLst/>
          </a:prstGeom>
          <a:noFill/>
          <a:ln w="9525">
            <a:noFill/>
            <a:miter lim="800000"/>
            <a:headEnd/>
            <a:tailEnd/>
          </a:ln>
        </p:spPr>
      </p:pic>
      <p:pic>
        <p:nvPicPr>
          <p:cNvPr id="6151" name="Obraz 14" descr="Obraz zawierający lustro&#10;&#10;Opis wygenerowany automatycznie"/>
          <p:cNvPicPr>
            <a:picLocks noChangeAspect="1"/>
          </p:cNvPicPr>
          <p:nvPr/>
        </p:nvPicPr>
        <p:blipFill>
          <a:blip r:embed="rId5" cstate="print"/>
          <a:srcRect/>
          <a:stretch>
            <a:fillRect/>
          </a:stretch>
        </p:blipFill>
        <p:spPr bwMode="auto">
          <a:xfrm rot="1174428">
            <a:off x="2824163" y="4833938"/>
            <a:ext cx="1101725" cy="11001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Obraz 2"/>
          <p:cNvPicPr>
            <a:picLocks noChangeAspect="1"/>
          </p:cNvPicPr>
          <p:nvPr/>
        </p:nvPicPr>
        <p:blipFill>
          <a:blip r:embed="rId2"/>
          <a:srcRect/>
          <a:stretch>
            <a:fillRect/>
          </a:stretch>
        </p:blipFill>
        <p:spPr bwMode="auto">
          <a:xfrm>
            <a:off x="5727700" y="300038"/>
            <a:ext cx="6284913" cy="6284912"/>
          </a:xfrm>
          <a:prstGeom prst="rect">
            <a:avLst/>
          </a:prstGeom>
          <a:noFill/>
          <a:ln w="9525">
            <a:noFill/>
            <a:miter lim="800000"/>
            <a:headEnd/>
            <a:tailEnd/>
          </a:ln>
        </p:spPr>
      </p:pic>
      <p:sp>
        <p:nvSpPr>
          <p:cNvPr id="7171" name="Rectangle 1"/>
          <p:cNvSpPr>
            <a:spLocks noChangeArrowheads="1"/>
          </p:cNvSpPr>
          <p:nvPr/>
        </p:nvSpPr>
        <p:spPr bwMode="auto">
          <a:xfrm>
            <a:off x="179388" y="1198563"/>
            <a:ext cx="6183312" cy="4638675"/>
          </a:xfrm>
          <a:prstGeom prst="rect">
            <a:avLst/>
          </a:prstGeom>
          <a:solidFill>
            <a:srgbClr val="FFFFFF"/>
          </a:solidFill>
          <a:ln w="9525">
            <a:noFill/>
            <a:miter lim="800000"/>
            <a:headEnd/>
            <a:tailEnd/>
          </a:ln>
          <a:effectLst/>
        </p:spPr>
        <p:txBody>
          <a:bodyPr lIns="158700" bIns="158700" anchor="ctr">
            <a:spAutoFit/>
          </a:bodyPr>
          <a:lstStyle/>
          <a:p>
            <a:pPr algn="just" eaLnBrk="0" hangingPunct="0"/>
            <a:r>
              <a:rPr lang="pl-PL" altLang="pl-PL" sz="2400">
                <a:latin typeface="Cookie" charset="0"/>
              </a:rPr>
              <a:t>  </a:t>
            </a:r>
            <a:br>
              <a:rPr lang="pl-PL" altLang="pl-PL" sz="2400">
                <a:latin typeface="Cookie" charset="0"/>
              </a:rPr>
            </a:br>
            <a:r>
              <a:rPr lang="pl-PL" altLang="pl-PL" sz="2400">
                <a:latin typeface="Cookie" charset="0"/>
              </a:rPr>
              <a:t>Usiądź z Twoim tatą, mamą i zbudujcie dziś co chcecie. Jestem pewna, że w rodzinie świetnie bawić się będziecie.  Wszystko piękne, kolorowe: zieleń, błękit, biel, różowe - klocki małe, duże, wielkie! Dbałość o detale wszelkie! Są zwierzątka: pieski, konie, małpki, żółwie, nawet słonie. Są owoce i warzywa, kwiatki się też chętnie zrywa. Jest i szpital, jest apteka, pociąg co na stacji czeka. Straż pożarna w gotowości, i autobus - pełen gości, pasażerów, uczniów - jedzie, wraz z kierowcą wprost na przedzie. Moglibyśmy wciąż budować i wymyślać, konstruować. Bo na klocki chęć nie mija! Wyobraźnia się rozwija... Ułożymy coś nowego? Przyłącz się drogi kolego! </a:t>
            </a:r>
          </a:p>
        </p:txBody>
      </p:sp>
      <p:sp>
        <p:nvSpPr>
          <p:cNvPr id="6" name="Prostokąt 5">
            <a:extLst>
              <a:ext uri="{FF2B5EF4-FFF2-40B4-BE49-F238E27FC236}"/>
            </a:extLst>
          </p:cNvPr>
          <p:cNvSpPr/>
          <p:nvPr/>
        </p:nvSpPr>
        <p:spPr>
          <a:xfrm>
            <a:off x="638359" y="190005"/>
            <a:ext cx="5658472" cy="923330"/>
          </a:xfrm>
          <a:prstGeom prst="rect">
            <a:avLst/>
          </a:prstGeom>
          <a:noFill/>
        </p:spPr>
        <p:txBody>
          <a:bodyPr wrap="none">
            <a:spAutoFit/>
          </a:bodyPr>
          <a:lstStyle/>
          <a:p>
            <a:pPr algn="ctr" fontAlgn="auto">
              <a:spcBef>
                <a:spcPts val="0"/>
              </a:spcBef>
              <a:spcAft>
                <a:spcPts val="0"/>
              </a:spcAft>
              <a:defRPr/>
            </a:pPr>
            <a:r>
              <a:rPr lang="pl-PL" sz="5400" b="1" dirty="0">
                <a:ln w="9525">
                  <a:solidFill>
                    <a:schemeClr val="bg1"/>
                  </a:solidFill>
                  <a:prstDash val="solid"/>
                </a:ln>
                <a:solidFill>
                  <a:srgbClr val="FF66CC"/>
                </a:solidFill>
                <a:effectLst>
                  <a:outerShdw blurRad="12700" dist="38100" dir="2700000" algn="tl" rotWithShape="0">
                    <a:schemeClr val="bg1">
                      <a:lumMod val="50000"/>
                    </a:schemeClr>
                  </a:outerShdw>
                </a:effectLst>
                <a:latin typeface="+mn-lt"/>
                <a:cs typeface="+mn-cs"/>
              </a:rPr>
              <a:t>Niespodzianka nr 5</a:t>
            </a:r>
          </a:p>
        </p:txBody>
      </p:sp>
      <p:pic>
        <p:nvPicPr>
          <p:cNvPr id="7173" name="Obraz 9"/>
          <p:cNvPicPr>
            <a:picLocks noChangeAspect="1"/>
          </p:cNvPicPr>
          <p:nvPr/>
        </p:nvPicPr>
        <p:blipFill>
          <a:blip r:embed="rId3" cstate="print"/>
          <a:srcRect/>
          <a:stretch>
            <a:fillRect/>
          </a:stretch>
        </p:blipFill>
        <p:spPr bwMode="auto">
          <a:xfrm rot="1300968">
            <a:off x="10834688" y="309563"/>
            <a:ext cx="890587" cy="750887"/>
          </a:xfrm>
          <a:prstGeom prst="rect">
            <a:avLst/>
          </a:prstGeom>
          <a:noFill/>
          <a:ln w="9525">
            <a:noFill/>
            <a:miter lim="800000"/>
            <a:headEnd/>
            <a:tailEnd/>
          </a:ln>
        </p:spPr>
      </p:pic>
      <p:pic>
        <p:nvPicPr>
          <p:cNvPr id="7174" name="Obraz 10"/>
          <p:cNvPicPr>
            <a:picLocks noChangeAspect="1"/>
          </p:cNvPicPr>
          <p:nvPr/>
        </p:nvPicPr>
        <p:blipFill>
          <a:blip r:embed="rId3" cstate="print"/>
          <a:srcRect/>
          <a:stretch>
            <a:fillRect/>
          </a:stretch>
        </p:blipFill>
        <p:spPr bwMode="auto">
          <a:xfrm rot="1300968">
            <a:off x="11014075" y="1250950"/>
            <a:ext cx="890588" cy="752475"/>
          </a:xfrm>
          <a:prstGeom prst="rect">
            <a:avLst/>
          </a:prstGeom>
          <a:noFill/>
          <a:ln w="9525">
            <a:noFill/>
            <a:miter lim="800000"/>
            <a:headEnd/>
            <a:tailEnd/>
          </a:ln>
        </p:spPr>
      </p:pic>
      <p:pic>
        <p:nvPicPr>
          <p:cNvPr id="7175" name="Obraz 13" descr="Obraz zawierający tort, zabawka, wewnątrz, kolorowy&#10;&#10;Opis wygenerowany automatycznie"/>
          <p:cNvPicPr>
            <a:picLocks noChangeAspect="1"/>
          </p:cNvPicPr>
          <p:nvPr/>
        </p:nvPicPr>
        <p:blipFill>
          <a:blip r:embed="rId4"/>
          <a:srcRect/>
          <a:stretch>
            <a:fillRect/>
          </a:stretch>
        </p:blipFill>
        <p:spPr bwMode="auto">
          <a:xfrm>
            <a:off x="8712200" y="4673600"/>
            <a:ext cx="3571875" cy="2379663"/>
          </a:xfrm>
          <a:prstGeom prst="rect">
            <a:avLst/>
          </a:prstGeom>
          <a:noFill/>
          <a:ln w="9525">
            <a:noFill/>
            <a:miter lim="800000"/>
            <a:headEnd/>
            <a:tailEnd/>
          </a:ln>
        </p:spPr>
      </p:pic>
      <p:pic>
        <p:nvPicPr>
          <p:cNvPr id="7176" name="Obraz 15" descr="Obraz zawierający tort, zabawka, wewnątrz, kolorowy&#10;&#10;Opis wygenerowany automatycznie"/>
          <p:cNvPicPr>
            <a:picLocks noChangeAspect="1"/>
          </p:cNvPicPr>
          <p:nvPr/>
        </p:nvPicPr>
        <p:blipFill>
          <a:blip r:embed="rId4"/>
          <a:srcRect/>
          <a:stretch>
            <a:fillRect/>
          </a:stretch>
        </p:blipFill>
        <p:spPr bwMode="auto">
          <a:xfrm>
            <a:off x="5583238" y="4868863"/>
            <a:ext cx="3128962" cy="2085975"/>
          </a:xfrm>
          <a:prstGeom prst="rect">
            <a:avLst/>
          </a:prstGeom>
          <a:noFill/>
          <a:ln w="9525">
            <a:noFill/>
            <a:miter lim="800000"/>
            <a:headEnd/>
            <a:tailEnd/>
          </a:ln>
        </p:spPr>
      </p:pic>
      <p:pic>
        <p:nvPicPr>
          <p:cNvPr id="7177" name="Obraz 16" descr="Obraz zawierający tort, zabawka, wewnątrz, kolorowy&#10;&#10;Opis wygenerowany automatycznie"/>
          <p:cNvPicPr>
            <a:picLocks noChangeAspect="1"/>
          </p:cNvPicPr>
          <p:nvPr/>
        </p:nvPicPr>
        <p:blipFill>
          <a:blip r:embed="rId4"/>
          <a:srcRect/>
          <a:stretch>
            <a:fillRect/>
          </a:stretch>
        </p:blipFill>
        <p:spPr bwMode="auto">
          <a:xfrm rot="9726894">
            <a:off x="6735763" y="4541838"/>
            <a:ext cx="3633787" cy="24209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braz 10"/>
          <p:cNvPicPr>
            <a:picLocks noChangeAspect="1"/>
          </p:cNvPicPr>
          <p:nvPr/>
        </p:nvPicPr>
        <p:blipFill>
          <a:blip r:embed="rId2"/>
          <a:srcRect/>
          <a:stretch>
            <a:fillRect/>
          </a:stretch>
        </p:blipFill>
        <p:spPr bwMode="auto">
          <a:xfrm>
            <a:off x="115888" y="360363"/>
            <a:ext cx="6289675" cy="6289675"/>
          </a:xfrm>
          <a:prstGeom prst="rect">
            <a:avLst/>
          </a:prstGeom>
          <a:noFill/>
          <a:ln w="9525">
            <a:noFill/>
            <a:miter lim="800000"/>
            <a:headEnd/>
            <a:tailEnd/>
          </a:ln>
        </p:spPr>
      </p:pic>
      <p:sp>
        <p:nvSpPr>
          <p:cNvPr id="8195" name="Rectangle 1"/>
          <p:cNvSpPr>
            <a:spLocks noChangeArrowheads="1"/>
          </p:cNvSpPr>
          <p:nvPr/>
        </p:nvSpPr>
        <p:spPr bwMode="auto">
          <a:xfrm>
            <a:off x="6214477" y="1182355"/>
            <a:ext cx="5830888" cy="3222627"/>
          </a:xfrm>
          <a:prstGeom prst="rect">
            <a:avLst/>
          </a:prstGeom>
          <a:solidFill>
            <a:srgbClr val="FFFFFF"/>
          </a:solidFill>
          <a:ln w="9525">
            <a:noFill/>
            <a:miter lim="800000"/>
            <a:headEnd/>
            <a:tailEnd/>
          </a:ln>
          <a:effectLst/>
        </p:spPr>
        <p:txBody>
          <a:bodyPr wrap="square" lIns="158700" bIns="158700" anchor="ctr">
            <a:spAutoFit/>
          </a:bodyPr>
          <a:lstStyle/>
          <a:p>
            <a:pPr algn="just" eaLnBrk="0" hangingPunct="0"/>
            <a:r>
              <a:rPr lang="pl-PL" altLang="pl-PL" sz="2800" dirty="0" smtClean="0">
                <a:latin typeface="Cookie" charset="0"/>
              </a:rPr>
              <a:t>Dziś </a:t>
            </a:r>
            <a:r>
              <a:rPr lang="pl-PL" altLang="pl-PL" sz="2800" dirty="0">
                <a:latin typeface="Cookie" charset="0"/>
              </a:rPr>
              <a:t>zabawa całkiem nowa, miła fajna, odlotowa. Zatańczymy jak laleczki – potem zjemy cukiereczki.  Jaki śliczny cukiereczek. Zawijany w </a:t>
            </a:r>
            <a:r>
              <a:rPr lang="pl-PL" altLang="pl-PL" sz="2800" dirty="0" err="1">
                <a:latin typeface="Cookie" charset="0"/>
              </a:rPr>
              <a:t>papiereczek</a:t>
            </a:r>
            <a:r>
              <a:rPr lang="pl-PL" altLang="pl-PL" sz="2800" dirty="0">
                <a:latin typeface="Cookie" charset="0"/>
              </a:rPr>
              <a:t>. </a:t>
            </a:r>
            <a:r>
              <a:rPr lang="pl-PL" altLang="pl-PL" sz="2800" dirty="0" smtClean="0">
                <a:latin typeface="Cookie" charset="0"/>
              </a:rPr>
              <a:t/>
            </a:r>
            <a:br>
              <a:rPr lang="pl-PL" altLang="pl-PL" sz="2800" dirty="0" smtClean="0">
                <a:latin typeface="Cookie" charset="0"/>
              </a:rPr>
            </a:br>
            <a:r>
              <a:rPr lang="pl-PL" altLang="pl-PL" sz="2800" dirty="0" smtClean="0">
                <a:latin typeface="Cookie" charset="0"/>
              </a:rPr>
              <a:t>Na </a:t>
            </a:r>
            <a:r>
              <a:rPr lang="pl-PL" altLang="pl-PL" sz="2800" dirty="0">
                <a:latin typeface="Cookie" charset="0"/>
              </a:rPr>
              <a:t>cukierka chęć już mamy. Więc go szybko rozwijajmy.</a:t>
            </a:r>
          </a:p>
          <a:p>
            <a:pPr algn="just" eaLnBrk="0" hangingPunct="0"/>
            <a:endParaRPr lang="pl-PL" altLang="pl-PL" sz="2800" dirty="0">
              <a:latin typeface="Cookie" charset="0"/>
            </a:endParaRPr>
          </a:p>
          <a:p>
            <a:pPr algn="just" eaLnBrk="0" hangingPunct="0"/>
            <a:endParaRPr lang="pl-PL" altLang="pl-PL" sz="2800" dirty="0">
              <a:latin typeface="Cookie" charset="0"/>
            </a:endParaRPr>
          </a:p>
        </p:txBody>
      </p:sp>
      <p:sp>
        <p:nvSpPr>
          <p:cNvPr id="20" name="Prostokąt 19">
            <a:extLst>
              <a:ext uri="{FF2B5EF4-FFF2-40B4-BE49-F238E27FC236}"/>
            </a:extLst>
          </p:cNvPr>
          <p:cNvSpPr/>
          <p:nvPr/>
        </p:nvSpPr>
        <p:spPr>
          <a:xfrm>
            <a:off x="6117573" y="237279"/>
            <a:ext cx="5658472" cy="923330"/>
          </a:xfrm>
          <a:prstGeom prst="rect">
            <a:avLst/>
          </a:prstGeom>
          <a:noFill/>
        </p:spPr>
        <p:txBody>
          <a:bodyPr wrap="none">
            <a:spAutoFit/>
          </a:bodyPr>
          <a:lstStyle/>
          <a:p>
            <a:pPr algn="ctr" fontAlgn="auto">
              <a:spcBef>
                <a:spcPts val="0"/>
              </a:spcBef>
              <a:spcAft>
                <a:spcPts val="0"/>
              </a:spcAft>
              <a:defRPr/>
            </a:pPr>
            <a:r>
              <a:rPr lang="pl-PL" sz="5400" b="1" dirty="0">
                <a:ln w="9525">
                  <a:solidFill>
                    <a:schemeClr val="bg1"/>
                  </a:solidFill>
                  <a:prstDash val="solid"/>
                </a:ln>
                <a:solidFill>
                  <a:srgbClr val="FF66CC"/>
                </a:solidFill>
                <a:effectLst>
                  <a:outerShdw blurRad="12700" dist="38100" dir="2700000" algn="tl" rotWithShape="0">
                    <a:schemeClr val="bg1">
                      <a:lumMod val="50000"/>
                    </a:schemeClr>
                  </a:outerShdw>
                </a:effectLst>
                <a:latin typeface="+mn-lt"/>
                <a:cs typeface="+mn-cs"/>
              </a:rPr>
              <a:t>Niespodzianka nr 6</a:t>
            </a:r>
          </a:p>
        </p:txBody>
      </p:sp>
      <p:pic>
        <p:nvPicPr>
          <p:cNvPr id="8197" name="Obraz 23" descr="Obraz zawierający koszula, rysunek&#10;&#10;Opis wygenerowany automatycznie"/>
          <p:cNvPicPr>
            <a:picLocks noChangeAspect="1"/>
          </p:cNvPicPr>
          <p:nvPr/>
        </p:nvPicPr>
        <p:blipFill>
          <a:blip r:embed="rId3" cstate="print"/>
          <a:srcRect/>
          <a:stretch>
            <a:fillRect/>
          </a:stretch>
        </p:blipFill>
        <p:spPr bwMode="auto">
          <a:xfrm>
            <a:off x="10874375" y="5703888"/>
            <a:ext cx="1585913" cy="1585912"/>
          </a:xfrm>
          <a:prstGeom prst="rect">
            <a:avLst/>
          </a:prstGeom>
          <a:noFill/>
          <a:ln w="9525">
            <a:noFill/>
            <a:miter lim="800000"/>
            <a:headEnd/>
            <a:tailEnd/>
          </a:ln>
        </p:spPr>
      </p:pic>
      <p:pic>
        <p:nvPicPr>
          <p:cNvPr id="8198" name="Obraz 24" descr="Obraz zawierający koszula, rysunek&#10;&#10;Opis wygenerowany automatycznie"/>
          <p:cNvPicPr>
            <a:picLocks noChangeAspect="1"/>
          </p:cNvPicPr>
          <p:nvPr/>
        </p:nvPicPr>
        <p:blipFill>
          <a:blip r:embed="rId3" cstate="print"/>
          <a:srcRect/>
          <a:stretch>
            <a:fillRect/>
          </a:stretch>
        </p:blipFill>
        <p:spPr bwMode="auto">
          <a:xfrm>
            <a:off x="10153650" y="5434013"/>
            <a:ext cx="1585913" cy="1585912"/>
          </a:xfrm>
          <a:prstGeom prst="rect">
            <a:avLst/>
          </a:prstGeom>
          <a:noFill/>
          <a:ln w="9525">
            <a:noFill/>
            <a:miter lim="800000"/>
            <a:headEnd/>
            <a:tailEnd/>
          </a:ln>
        </p:spPr>
      </p:pic>
      <p:pic>
        <p:nvPicPr>
          <p:cNvPr id="8199" name="Obraz 25" descr="Obraz zawierający koszula, rysunek&#10;&#10;Opis wygenerowany automatycznie"/>
          <p:cNvPicPr>
            <a:picLocks noChangeAspect="1"/>
          </p:cNvPicPr>
          <p:nvPr/>
        </p:nvPicPr>
        <p:blipFill>
          <a:blip r:embed="rId3" cstate="print"/>
          <a:srcRect/>
          <a:stretch>
            <a:fillRect/>
          </a:stretch>
        </p:blipFill>
        <p:spPr bwMode="auto">
          <a:xfrm rot="2882012">
            <a:off x="9360693" y="5666582"/>
            <a:ext cx="1585913" cy="1587500"/>
          </a:xfrm>
          <a:prstGeom prst="rect">
            <a:avLst/>
          </a:prstGeom>
          <a:noFill/>
          <a:ln w="9525">
            <a:noFill/>
            <a:miter lim="800000"/>
            <a:headEnd/>
            <a:tailEnd/>
          </a:ln>
        </p:spPr>
      </p:pic>
      <p:sp>
        <p:nvSpPr>
          <p:cNvPr id="8" name="pole tekstowe 7"/>
          <p:cNvSpPr txBox="1"/>
          <p:nvPr/>
        </p:nvSpPr>
        <p:spPr>
          <a:xfrm>
            <a:off x="6533146" y="3934326"/>
            <a:ext cx="5233737" cy="369332"/>
          </a:xfrm>
          <a:prstGeom prst="rect">
            <a:avLst/>
          </a:prstGeom>
          <a:noFill/>
        </p:spPr>
        <p:txBody>
          <a:bodyPr wrap="square" rtlCol="0">
            <a:spAutoFit/>
          </a:bodyPr>
          <a:lstStyle/>
          <a:p>
            <a:r>
              <a:rPr lang="pl-PL" dirty="0" smtClean="0">
                <a:hlinkClick r:id="rId4"/>
              </a:rPr>
              <a:t>https://www.youtube.com/watch?v=zMKvMGmEKhY</a:t>
            </a:r>
            <a:endParaRPr lang="pl-PL" dirty="0"/>
          </a:p>
        </p:txBody>
      </p:sp>
      <p:sp>
        <p:nvSpPr>
          <p:cNvPr id="9" name="Prostokąt 8"/>
          <p:cNvSpPr/>
          <p:nvPr/>
        </p:nvSpPr>
        <p:spPr>
          <a:xfrm>
            <a:off x="7689633" y="3364650"/>
            <a:ext cx="2876108" cy="523220"/>
          </a:xfrm>
          <a:prstGeom prst="rect">
            <a:avLst/>
          </a:prstGeom>
        </p:spPr>
        <p:txBody>
          <a:bodyPr wrap="none">
            <a:spAutoFit/>
          </a:bodyPr>
          <a:lstStyle/>
          <a:p>
            <a:pPr algn="ctr"/>
            <a:r>
              <a:rPr lang="pl-PL" altLang="pl-PL" sz="2800" dirty="0" smtClean="0">
                <a:latin typeface="Cookie" charset="0"/>
              </a:rPr>
              <a:t>Przepis na domowe żelki </a:t>
            </a:r>
            <a:endParaRPr lang="pl-PL" altLang="pl-PL" sz="2800" dirty="0">
              <a:latin typeface="Cookie" charset="0"/>
            </a:endParaRPr>
          </a:p>
        </p:txBody>
      </p:sp>
      <p:sp>
        <p:nvSpPr>
          <p:cNvPr id="10" name="pole tekstowe 9"/>
          <p:cNvSpPr txBox="1"/>
          <p:nvPr/>
        </p:nvSpPr>
        <p:spPr>
          <a:xfrm>
            <a:off x="6569242" y="4981074"/>
            <a:ext cx="4993105" cy="369332"/>
          </a:xfrm>
          <a:prstGeom prst="rect">
            <a:avLst/>
          </a:prstGeom>
          <a:noFill/>
        </p:spPr>
        <p:txBody>
          <a:bodyPr wrap="square" rtlCol="0">
            <a:spAutoFit/>
          </a:bodyPr>
          <a:lstStyle/>
          <a:p>
            <a:r>
              <a:rPr lang="pl-PL" dirty="0" smtClean="0">
                <a:hlinkClick r:id="rId5"/>
              </a:rPr>
              <a:t>https://www.youtube.com/watch?v=XZZ-DaaAPgg</a:t>
            </a:r>
            <a:endParaRPr lang="pl-PL" dirty="0"/>
          </a:p>
        </p:txBody>
      </p:sp>
      <p:sp>
        <p:nvSpPr>
          <p:cNvPr id="11" name="Prostokąt 10"/>
          <p:cNvSpPr/>
          <p:nvPr/>
        </p:nvSpPr>
        <p:spPr>
          <a:xfrm>
            <a:off x="7727240" y="4423429"/>
            <a:ext cx="3098925" cy="523220"/>
          </a:xfrm>
          <a:prstGeom prst="rect">
            <a:avLst/>
          </a:prstGeom>
        </p:spPr>
        <p:txBody>
          <a:bodyPr wrap="none">
            <a:spAutoFit/>
          </a:bodyPr>
          <a:lstStyle/>
          <a:p>
            <a:pPr algn="ctr"/>
            <a:r>
              <a:rPr lang="pl-PL" altLang="pl-PL" sz="2800" dirty="0" smtClean="0">
                <a:latin typeface="Cookie" charset="0"/>
              </a:rPr>
              <a:t>Przepis na domowe krówki </a:t>
            </a:r>
            <a:endParaRPr lang="pl-PL" altLang="pl-PL" sz="2800" dirty="0">
              <a:latin typeface="Cookie"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raz 7" descr="Obraz zawierający rysunek&#10;&#10;Opis wygenerowany automatycznie"/>
          <p:cNvPicPr>
            <a:picLocks noChangeAspect="1"/>
          </p:cNvPicPr>
          <p:nvPr/>
        </p:nvPicPr>
        <p:blipFill>
          <a:blip r:embed="rId2"/>
          <a:srcRect/>
          <a:stretch>
            <a:fillRect/>
          </a:stretch>
        </p:blipFill>
        <p:spPr bwMode="auto">
          <a:xfrm>
            <a:off x="5976938" y="568325"/>
            <a:ext cx="5803900" cy="5803900"/>
          </a:xfrm>
          <a:prstGeom prst="rect">
            <a:avLst/>
          </a:prstGeom>
          <a:noFill/>
          <a:ln w="9525">
            <a:noFill/>
            <a:miter lim="800000"/>
            <a:headEnd/>
            <a:tailEnd/>
          </a:ln>
        </p:spPr>
      </p:pic>
      <p:sp>
        <p:nvSpPr>
          <p:cNvPr id="9219" name="Prostokąt 8"/>
          <p:cNvSpPr>
            <a:spLocks noChangeArrowheads="1"/>
          </p:cNvSpPr>
          <p:nvPr/>
        </p:nvSpPr>
        <p:spPr bwMode="auto">
          <a:xfrm>
            <a:off x="141288" y="1030288"/>
            <a:ext cx="5375275" cy="5691187"/>
          </a:xfrm>
          <a:prstGeom prst="rect">
            <a:avLst/>
          </a:prstGeom>
          <a:noFill/>
          <a:ln w="9525">
            <a:noFill/>
            <a:miter lim="800000"/>
            <a:headEnd/>
            <a:tailEnd/>
          </a:ln>
        </p:spPr>
        <p:txBody>
          <a:bodyPr>
            <a:spAutoFit/>
          </a:bodyPr>
          <a:lstStyle/>
          <a:p>
            <a:pPr algn="just">
              <a:lnSpc>
                <a:spcPct val="107000"/>
              </a:lnSpc>
              <a:spcAft>
                <a:spcPts val="800"/>
              </a:spcAft>
            </a:pPr>
            <a:r>
              <a:rPr lang="pl-PL" altLang="pl-PL" sz="2000">
                <a:latin typeface="Cookie" charset="0"/>
                <a:cs typeface="Calibri" pitchFamily="34" charset="0"/>
              </a:rPr>
              <a:t>Zróbmy taki eksperyment: z bajek cały asortyment wymieszany i przebrany i do bajek znów wsypany już bez czegoś dość ważnego. Taki przykład: bez Kapturka wilk do lasu daje nurka. Snuje się po pustym lesie, co mu bardzo trudno znieść. Pewnie wkrótce się wyniesie, tam, gdzie można dobrze zjeść. A tak serio, na poważnie, Uruchommy wyobraźnię: co by było, gdyby jakieś Grube Ryby dla pieniędzy i dla sławy w straszny spisek się wplątały. Spisek całkiem niedorzeczny, sprawa nie do uwierzenia: kto szlachetny i waleczny, ten wtrącony do więzienia! Wynik tego doświadczenia wiele daje do myślenia, lecz nie daje satysfakcji i nie może się podobać. Dosyć więc już tych atrakcji, pora bajki zreperować i załatać wszystkie dziury. Znów, jak przedtem zima z wiosną się przeplata, jest i jesień, nie brak lata, upał i burzowe chmury, trochę deszczu, trochę słońca, szczypta pieprzu i garść mięty. Ten kto płakał, uśmiechnięty. Jest księżniczka, jest i książę. Środek się z początkiem wiąże . Dziś teatrzyk Wy zrobicie – może babcię zaprosicie. Mama będzie dziś królewną – choć na co dzień jest – na pewno. Tata smokiem może małym – a Ty narratorem całym. </a:t>
            </a:r>
          </a:p>
        </p:txBody>
      </p:sp>
      <p:sp>
        <p:nvSpPr>
          <p:cNvPr id="10" name="Prostokąt 9">
            <a:extLst>
              <a:ext uri="{FF2B5EF4-FFF2-40B4-BE49-F238E27FC236}"/>
            </a:extLst>
          </p:cNvPr>
          <p:cNvSpPr/>
          <p:nvPr/>
        </p:nvSpPr>
        <p:spPr>
          <a:xfrm>
            <a:off x="117576" y="106690"/>
            <a:ext cx="5658472" cy="923330"/>
          </a:xfrm>
          <a:prstGeom prst="rect">
            <a:avLst/>
          </a:prstGeom>
          <a:noFill/>
        </p:spPr>
        <p:txBody>
          <a:bodyPr wrap="none">
            <a:spAutoFit/>
          </a:bodyPr>
          <a:lstStyle/>
          <a:p>
            <a:pPr algn="ctr" fontAlgn="auto">
              <a:spcBef>
                <a:spcPts val="0"/>
              </a:spcBef>
              <a:spcAft>
                <a:spcPts val="0"/>
              </a:spcAft>
              <a:defRPr/>
            </a:pPr>
            <a:r>
              <a:rPr lang="pl-PL" sz="5400" b="1" dirty="0">
                <a:ln w="9525">
                  <a:solidFill>
                    <a:schemeClr val="bg1"/>
                  </a:solidFill>
                  <a:prstDash val="solid"/>
                </a:ln>
                <a:solidFill>
                  <a:srgbClr val="FF66CC"/>
                </a:solidFill>
                <a:effectLst>
                  <a:outerShdw blurRad="12700" dist="38100" dir="2700000" algn="tl" rotWithShape="0">
                    <a:schemeClr val="bg1">
                      <a:lumMod val="50000"/>
                    </a:schemeClr>
                  </a:outerShdw>
                </a:effectLst>
                <a:latin typeface="+mn-lt"/>
                <a:cs typeface="+mn-cs"/>
              </a:rPr>
              <a:t>Niespodzianka nr 7</a:t>
            </a:r>
          </a:p>
        </p:txBody>
      </p:sp>
      <p:pic>
        <p:nvPicPr>
          <p:cNvPr id="9221" name="Obraz 11" descr="Obraz zawierający kosmetyk&#10;&#10;Opis wygenerowany automatycznie"/>
          <p:cNvPicPr>
            <a:picLocks noChangeAspect="1"/>
          </p:cNvPicPr>
          <p:nvPr/>
        </p:nvPicPr>
        <p:blipFill>
          <a:blip r:embed="rId3" cstate="print"/>
          <a:srcRect/>
          <a:stretch>
            <a:fillRect/>
          </a:stretch>
        </p:blipFill>
        <p:spPr bwMode="auto">
          <a:xfrm rot="-4468972">
            <a:off x="6151563" y="2714625"/>
            <a:ext cx="1511300" cy="1511300"/>
          </a:xfrm>
          <a:prstGeom prst="rect">
            <a:avLst/>
          </a:prstGeom>
          <a:noFill/>
          <a:ln w="9525">
            <a:noFill/>
            <a:miter lim="800000"/>
            <a:headEnd/>
            <a:tailEnd/>
          </a:ln>
        </p:spPr>
      </p:pic>
      <p:pic>
        <p:nvPicPr>
          <p:cNvPr id="9222" name="Obraz 12" descr="Obraz zawierający koszula, rysunek&#10;&#10;Opis wygenerowany automatycznie"/>
          <p:cNvPicPr>
            <a:picLocks noChangeAspect="1"/>
          </p:cNvPicPr>
          <p:nvPr/>
        </p:nvPicPr>
        <p:blipFill>
          <a:blip r:embed="rId4" cstate="print"/>
          <a:srcRect/>
          <a:stretch>
            <a:fillRect/>
          </a:stretch>
        </p:blipFill>
        <p:spPr bwMode="auto">
          <a:xfrm rot="2882012">
            <a:off x="7999412" y="4000501"/>
            <a:ext cx="1585913" cy="1585912"/>
          </a:xfrm>
          <a:prstGeom prst="rect">
            <a:avLst/>
          </a:prstGeom>
          <a:noFill/>
          <a:ln w="9525">
            <a:noFill/>
            <a:miter lim="800000"/>
            <a:headEnd/>
            <a:tailEnd/>
          </a:ln>
        </p:spPr>
      </p:pic>
      <p:pic>
        <p:nvPicPr>
          <p:cNvPr id="9223" name="Obraz 13" descr="Obraz zawierający koszula, rysunek&#10;&#10;Opis wygenerowany automatycznie"/>
          <p:cNvPicPr>
            <a:picLocks noChangeAspect="1"/>
          </p:cNvPicPr>
          <p:nvPr/>
        </p:nvPicPr>
        <p:blipFill>
          <a:blip r:embed="rId5" cstate="print"/>
          <a:srcRect/>
          <a:stretch>
            <a:fillRect/>
          </a:stretch>
        </p:blipFill>
        <p:spPr bwMode="auto">
          <a:xfrm rot="1102996">
            <a:off x="9915525" y="4338638"/>
            <a:ext cx="1146175" cy="1144587"/>
          </a:xfrm>
          <a:prstGeom prst="rect">
            <a:avLst/>
          </a:prstGeom>
          <a:noFill/>
          <a:ln w="9525">
            <a:noFill/>
            <a:miter lim="800000"/>
            <a:headEnd/>
            <a:tailEnd/>
          </a:ln>
        </p:spPr>
      </p:pic>
      <p:pic>
        <p:nvPicPr>
          <p:cNvPr id="9224" name="Obraz 14" descr="Obraz zawierający koszula, rysunek&#10;&#10;Opis wygenerowany automatycznie"/>
          <p:cNvPicPr>
            <a:picLocks noChangeAspect="1"/>
          </p:cNvPicPr>
          <p:nvPr/>
        </p:nvPicPr>
        <p:blipFill>
          <a:blip r:embed="rId6" cstate="print"/>
          <a:srcRect/>
          <a:stretch>
            <a:fillRect/>
          </a:stretch>
        </p:blipFill>
        <p:spPr bwMode="auto">
          <a:xfrm rot="1102996">
            <a:off x="9193213" y="4375150"/>
            <a:ext cx="1146175" cy="11461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az 7" descr="Obraz zawierający zegar&#10;&#10;Opis wygenerowany automatycznie"/>
          <p:cNvPicPr>
            <a:picLocks noChangeAspect="1"/>
          </p:cNvPicPr>
          <p:nvPr/>
        </p:nvPicPr>
        <p:blipFill>
          <a:blip r:embed="rId2"/>
          <a:srcRect/>
          <a:stretch>
            <a:fillRect/>
          </a:stretch>
        </p:blipFill>
        <p:spPr bwMode="auto">
          <a:xfrm>
            <a:off x="5910263" y="236538"/>
            <a:ext cx="6019800" cy="6019800"/>
          </a:xfrm>
          <a:prstGeom prst="rect">
            <a:avLst/>
          </a:prstGeom>
          <a:noFill/>
          <a:ln w="9525">
            <a:noFill/>
            <a:miter lim="800000"/>
            <a:headEnd/>
            <a:tailEnd/>
          </a:ln>
        </p:spPr>
      </p:pic>
      <p:sp>
        <p:nvSpPr>
          <p:cNvPr id="9" name="Prostokąt 8">
            <a:extLst>
              <a:ext uri="{FF2B5EF4-FFF2-40B4-BE49-F238E27FC236}"/>
            </a:extLst>
          </p:cNvPr>
          <p:cNvSpPr/>
          <p:nvPr/>
        </p:nvSpPr>
        <p:spPr>
          <a:xfrm>
            <a:off x="194066" y="295645"/>
            <a:ext cx="5658472" cy="923330"/>
          </a:xfrm>
          <a:prstGeom prst="rect">
            <a:avLst/>
          </a:prstGeom>
          <a:noFill/>
        </p:spPr>
        <p:txBody>
          <a:bodyPr wrap="none">
            <a:spAutoFit/>
          </a:bodyPr>
          <a:lstStyle/>
          <a:p>
            <a:pPr algn="ctr" fontAlgn="auto">
              <a:spcBef>
                <a:spcPts val="0"/>
              </a:spcBef>
              <a:spcAft>
                <a:spcPts val="0"/>
              </a:spcAft>
              <a:defRPr/>
            </a:pPr>
            <a:r>
              <a:rPr lang="pl-PL" sz="5400" b="1" dirty="0">
                <a:ln w="9525">
                  <a:solidFill>
                    <a:schemeClr val="bg1"/>
                  </a:solidFill>
                  <a:prstDash val="solid"/>
                </a:ln>
                <a:solidFill>
                  <a:srgbClr val="FF66CC"/>
                </a:solidFill>
                <a:effectLst>
                  <a:outerShdw blurRad="12700" dist="38100" dir="2700000" algn="tl" rotWithShape="0">
                    <a:schemeClr val="bg1">
                      <a:lumMod val="50000"/>
                    </a:schemeClr>
                  </a:outerShdw>
                </a:effectLst>
                <a:latin typeface="+mn-lt"/>
                <a:cs typeface="+mn-cs"/>
              </a:rPr>
              <a:t>Niespodzianka nr 8</a:t>
            </a:r>
          </a:p>
        </p:txBody>
      </p:sp>
      <p:sp>
        <p:nvSpPr>
          <p:cNvPr id="10244" name="Prostokąt 10"/>
          <p:cNvSpPr>
            <a:spLocks noChangeArrowheads="1"/>
          </p:cNvSpPr>
          <p:nvPr/>
        </p:nvSpPr>
        <p:spPr bwMode="auto">
          <a:xfrm>
            <a:off x="446339" y="1566694"/>
            <a:ext cx="4522704" cy="2246769"/>
          </a:xfrm>
          <a:prstGeom prst="rect">
            <a:avLst/>
          </a:prstGeom>
          <a:noFill/>
          <a:ln w="9525">
            <a:noFill/>
            <a:miter lim="800000"/>
            <a:headEnd/>
            <a:tailEnd/>
          </a:ln>
        </p:spPr>
        <p:txBody>
          <a:bodyPr wrap="square">
            <a:spAutoFit/>
          </a:bodyPr>
          <a:lstStyle/>
          <a:p>
            <a:pPr algn="just"/>
            <a:r>
              <a:rPr lang="pl-PL" altLang="pl-PL" sz="2800" dirty="0">
                <a:latin typeface="Cookie" charset="0"/>
              </a:rPr>
              <a:t>Po tych wszystkich cukiereczkach, lodach, klockach  i bajeczkach by poćwiczyć wypadało aby wzmocnić swoje ciało. Niespodzianka całkiem nowa, </a:t>
            </a:r>
            <a:r>
              <a:rPr lang="pl-PL" altLang="pl-PL" sz="2800" dirty="0" smtClean="0">
                <a:latin typeface="Cookie" charset="0"/>
              </a:rPr>
              <a:t/>
            </a:r>
            <a:br>
              <a:rPr lang="pl-PL" altLang="pl-PL" sz="2800" dirty="0" smtClean="0">
                <a:latin typeface="Cookie" charset="0"/>
              </a:rPr>
            </a:br>
            <a:r>
              <a:rPr lang="pl-PL" altLang="pl-PL" sz="2800" dirty="0" smtClean="0">
                <a:latin typeface="Cookie" charset="0"/>
              </a:rPr>
              <a:t>to </a:t>
            </a:r>
            <a:r>
              <a:rPr lang="pl-PL" altLang="pl-PL" sz="2800" dirty="0">
                <a:latin typeface="Cookie" charset="0"/>
              </a:rPr>
              <a:t>gimnastyka zbiorowa. </a:t>
            </a:r>
          </a:p>
        </p:txBody>
      </p:sp>
      <p:pic>
        <p:nvPicPr>
          <p:cNvPr id="10245" name="Obraz 12"/>
          <p:cNvPicPr>
            <a:picLocks noChangeAspect="1"/>
          </p:cNvPicPr>
          <p:nvPr/>
        </p:nvPicPr>
        <p:blipFill>
          <a:blip r:embed="rId3" cstate="print"/>
          <a:srcRect/>
          <a:stretch>
            <a:fillRect/>
          </a:stretch>
        </p:blipFill>
        <p:spPr bwMode="auto">
          <a:xfrm rot="-1038917">
            <a:off x="6018213" y="5662613"/>
            <a:ext cx="890587" cy="752475"/>
          </a:xfrm>
          <a:prstGeom prst="rect">
            <a:avLst/>
          </a:prstGeom>
          <a:noFill/>
          <a:ln w="9525">
            <a:noFill/>
            <a:miter lim="800000"/>
            <a:headEnd/>
            <a:tailEnd/>
          </a:ln>
        </p:spPr>
      </p:pic>
      <p:pic>
        <p:nvPicPr>
          <p:cNvPr id="10246" name="Obraz 13"/>
          <p:cNvPicPr>
            <a:picLocks noChangeAspect="1"/>
          </p:cNvPicPr>
          <p:nvPr/>
        </p:nvPicPr>
        <p:blipFill>
          <a:blip r:embed="rId3" cstate="print"/>
          <a:srcRect/>
          <a:stretch>
            <a:fillRect/>
          </a:stretch>
        </p:blipFill>
        <p:spPr bwMode="auto">
          <a:xfrm rot="1300968">
            <a:off x="11123613" y="138113"/>
            <a:ext cx="890587" cy="752475"/>
          </a:xfrm>
          <a:prstGeom prst="rect">
            <a:avLst/>
          </a:prstGeom>
          <a:noFill/>
          <a:ln w="9525">
            <a:noFill/>
            <a:miter lim="800000"/>
            <a:headEnd/>
            <a:tailEnd/>
          </a:ln>
        </p:spPr>
      </p:pic>
      <p:pic>
        <p:nvPicPr>
          <p:cNvPr id="10247" name="Obraz 14"/>
          <p:cNvPicPr>
            <a:picLocks noChangeAspect="1"/>
          </p:cNvPicPr>
          <p:nvPr/>
        </p:nvPicPr>
        <p:blipFill>
          <a:blip r:embed="rId3" cstate="print"/>
          <a:srcRect/>
          <a:stretch>
            <a:fillRect/>
          </a:stretch>
        </p:blipFill>
        <p:spPr bwMode="auto">
          <a:xfrm rot="-1678067">
            <a:off x="6397625" y="328613"/>
            <a:ext cx="890588" cy="752475"/>
          </a:xfrm>
          <a:prstGeom prst="rect">
            <a:avLst/>
          </a:prstGeom>
          <a:noFill/>
          <a:ln w="9525">
            <a:noFill/>
            <a:miter lim="800000"/>
            <a:headEnd/>
            <a:tailEnd/>
          </a:ln>
        </p:spPr>
      </p:pic>
      <p:pic>
        <p:nvPicPr>
          <p:cNvPr id="10248" name="Obraz 15"/>
          <p:cNvPicPr>
            <a:picLocks noChangeAspect="1"/>
          </p:cNvPicPr>
          <p:nvPr/>
        </p:nvPicPr>
        <p:blipFill>
          <a:blip r:embed="rId4" cstate="print"/>
          <a:srcRect/>
          <a:stretch>
            <a:fillRect/>
          </a:stretch>
        </p:blipFill>
        <p:spPr bwMode="auto">
          <a:xfrm rot="1300968">
            <a:off x="10450513" y="320675"/>
            <a:ext cx="600075" cy="504825"/>
          </a:xfrm>
          <a:prstGeom prst="rect">
            <a:avLst/>
          </a:prstGeom>
          <a:noFill/>
          <a:ln w="9525">
            <a:noFill/>
            <a:miter lim="800000"/>
            <a:headEnd/>
            <a:tailEnd/>
          </a:ln>
        </p:spPr>
      </p:pic>
      <p:pic>
        <p:nvPicPr>
          <p:cNvPr id="10249" name="Obraz 16"/>
          <p:cNvPicPr>
            <a:picLocks noChangeAspect="1"/>
          </p:cNvPicPr>
          <p:nvPr/>
        </p:nvPicPr>
        <p:blipFill>
          <a:blip r:embed="rId5" cstate="print"/>
          <a:srcRect/>
          <a:stretch>
            <a:fillRect/>
          </a:stretch>
        </p:blipFill>
        <p:spPr bwMode="auto">
          <a:xfrm rot="1300968">
            <a:off x="5049838" y="2224088"/>
            <a:ext cx="600075" cy="506412"/>
          </a:xfrm>
          <a:prstGeom prst="rect">
            <a:avLst/>
          </a:prstGeom>
          <a:noFill/>
          <a:ln w="9525">
            <a:noFill/>
            <a:miter lim="800000"/>
            <a:headEnd/>
            <a:tailEnd/>
          </a:ln>
        </p:spPr>
      </p:pic>
      <p:sp>
        <p:nvSpPr>
          <p:cNvPr id="10" name="pole tekstowe 9"/>
          <p:cNvSpPr txBox="1"/>
          <p:nvPr/>
        </p:nvSpPr>
        <p:spPr>
          <a:xfrm>
            <a:off x="228600" y="4271210"/>
            <a:ext cx="4981074" cy="369332"/>
          </a:xfrm>
          <a:prstGeom prst="rect">
            <a:avLst/>
          </a:prstGeom>
          <a:noFill/>
        </p:spPr>
        <p:txBody>
          <a:bodyPr wrap="square" rtlCol="0">
            <a:spAutoFit/>
          </a:bodyPr>
          <a:lstStyle/>
          <a:p>
            <a:r>
              <a:rPr lang="pl-PL" dirty="0" smtClean="0">
                <a:hlinkClick r:id="rId6"/>
              </a:rPr>
              <a:t>https://www.youtube.com/watch?v=OZTYeTEZ2wA</a:t>
            </a:r>
            <a:endParaRPr lang="pl-PL"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5E8F5AE1EEA4C8B24592CEA2981BE" ma:contentTypeVersion="4" ma:contentTypeDescription="Create a new document." ma:contentTypeScope="" ma:versionID="83a32bfc133fb1214169b69b99f71180">
  <xsd:schema xmlns:xsd="http://www.w3.org/2001/XMLSchema" xmlns:xs="http://www.w3.org/2001/XMLSchema" xmlns:p="http://schemas.microsoft.com/office/2006/metadata/properties" xmlns:ns3="59a41656-1971-4120-8932-b9cd4557faba" targetNamespace="http://schemas.microsoft.com/office/2006/metadata/properties" ma:root="true" ma:fieldsID="7b197b5808caf60c5121a248fa0c1e8a" ns3:_="">
    <xsd:import namespace="59a41656-1971-4120-8932-b9cd4557fa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41656-1971-4120-8932-b9cd4557f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A419E0B-CBAF-4E47-B079-3750AD1CDF43}">
  <ds:schemaRefs>
    <ds:schemaRef ds:uri="http://schemas.microsoft.com/sharepoint/v3/contenttype/forms"/>
  </ds:schemaRefs>
</ds:datastoreItem>
</file>

<file path=customXml/itemProps2.xml><?xml version="1.0" encoding="utf-8"?>
<ds:datastoreItem xmlns:ds="http://schemas.openxmlformats.org/officeDocument/2006/customXml" ds:itemID="{554759FF-6548-4C33-90D4-0C66E4C57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41656-1971-4120-8932-b9cd4557fa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0638A6-9D30-4F3B-B3D9-CCF3A72983D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352</TotalTime>
  <Words>784</Words>
  <Application>Microsoft Office PowerPoint</Application>
  <PresentationFormat>Niestandardowy</PresentationFormat>
  <Paragraphs>47</Paragraphs>
  <Slides>11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Calibri</vt:lpstr>
      <vt:lpstr>Arial</vt:lpstr>
      <vt:lpstr>Calibri Light</vt:lpstr>
      <vt:lpstr>Cookie</vt: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365 Pro Plus</dc:creator>
  <cp:lastModifiedBy>gimnazjum</cp:lastModifiedBy>
  <cp:revision>19</cp:revision>
  <dcterms:created xsi:type="dcterms:W3CDTF">2020-05-21T18:30:09Z</dcterms:created>
  <dcterms:modified xsi:type="dcterms:W3CDTF">2020-05-29T08:48:05Z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0x010100BB95E8F5AE1EEA4C8B24592CEA2981BE</vt:lpwstr>
  </property>
</Properties>
</file>