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7" r:id="rId2"/>
    <p:sldId id="320" r:id="rId3"/>
    <p:sldId id="321" r:id="rId4"/>
    <p:sldId id="322" r:id="rId5"/>
    <p:sldId id="323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286"/>
    <a:srgbClr val="AAE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7" autoAdjust="0"/>
    <p:restoredTop sz="94660"/>
  </p:normalViewPr>
  <p:slideViewPr>
    <p:cSldViewPr snapToGrid="0">
      <p:cViewPr varScale="1">
        <p:scale>
          <a:sx n="50" d="100"/>
          <a:sy n="50" d="100"/>
        </p:scale>
        <p:origin x="62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9B831-C3E7-4C14-8816-9A0132F21216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328C0-4BEC-47C9-8653-60C2271EE5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227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>
            <a:extLst>
              <a:ext uri="{FF2B5EF4-FFF2-40B4-BE49-F238E27FC236}">
                <a16:creationId xmlns:a16="http://schemas.microsoft.com/office/drawing/2014/main" id="{DB709A57-1299-41FB-9ECC-05E9BFD0FC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Jegyzetek helye 2">
            <a:extLst>
              <a:ext uri="{FF2B5EF4-FFF2-40B4-BE49-F238E27FC236}">
                <a16:creationId xmlns:a16="http://schemas.microsoft.com/office/drawing/2014/main" id="{8EB685C7-51F6-44A8-92F3-4A2CBCC5C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55300" name="Dia számának helye 3">
            <a:extLst>
              <a:ext uri="{FF2B5EF4-FFF2-40B4-BE49-F238E27FC236}">
                <a16:creationId xmlns:a16="http://schemas.microsoft.com/office/drawing/2014/main" id="{080BCD03-25A4-458E-B71C-7A665A046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2A6AFC-5051-48EF-B415-37859F772DA7}" type="slidenum">
              <a:rPr lang="sk-SK" altLang="sk-SK">
                <a:latin typeface="Calibri" panose="020F0502020204030204" pitchFamily="34" charset="0"/>
              </a:rPr>
              <a:pPr/>
              <a:t>1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9984A-32CB-46B6-A3AC-C1B190B4E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A177C2-6EA5-4424-BB68-260E4F835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3F190F8-9529-4E64-96A1-2810B3CB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0C732E-243C-45CC-94A7-1343B505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D3043D-F9FE-4CBF-98E6-649931D3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305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84C59-1707-49D4-B44B-1B81391A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90DB2E7-63F3-4CD2-A4B9-5471E4EB4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C38D80A-4BEC-4200-A5BC-EB315BD7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7ABBE5-6584-466F-85E6-2B7995C6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18743DE-DAAA-411B-89CA-5C22E3DF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597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140D559-279B-4DE5-8AE6-1FC284584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18252E4-95B7-49B6-9FE9-6E0E957A7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AF45DD-7760-4BF5-976A-2086571F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0E062E6-770A-4C41-A9BB-15E0E273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EBE23E2-A75E-490B-AA34-77D14D28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760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3682D-FAA4-48DF-9CC1-E42A4D63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BFB6FF-6283-44C2-B761-F7DFBEB7D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9AB511-227D-40D7-BDCD-14E9E98F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3521A50-775E-4E9F-8501-F4942FBB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71BD6C1-9A8F-4ABC-98C3-8F0AC440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39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D0FA3-5EF7-4D40-B158-0537A494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49102D-671B-4CD4-A0C1-DE7B45F1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AB5258A-6679-4023-81E9-88D0CBAD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22D973F-9A22-4D37-A8C1-8547A577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12060CD-4F4E-4081-92F0-706FBA96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377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AAC60-F3D9-444B-8E37-7EE3553E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10ED9D-2B44-49A1-874E-3BB106BFB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09CE48E-740C-4E6A-A67B-F102EC902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3468171-D860-48BC-B1A1-C0DBB967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A7266A0-70DC-422D-A03A-B0C274DC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98839B2-DB86-4477-B683-2275314F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305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0453B-F733-46A0-9F80-0745970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786388-8DD0-4036-828B-3B610FE2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64B5281-AAF6-42F0-95F5-B919E7813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7817EF-3D58-401D-B393-08A7B49C6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C5E119C-04CC-4DFE-AC92-41B67C17D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470ED7F-7651-438C-B6D9-21ECDC51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13E3E2A-A05F-452C-959D-10825321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FB8A7EE-63D1-4B33-A949-BF70CCC9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925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26406-48BF-401F-81A1-18C45E3C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94B401B-3DB4-49B5-81D6-98D1EADF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C64960C-0420-4825-BCD7-5850788A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4046362-137F-421C-BF1C-77F58381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068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9B63963-DEF6-462E-B548-0DB34B5E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2861ED9-8115-462F-ACD9-355D9629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32593AC-D142-4C7F-A846-605E229D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045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32FAB-7108-48DE-85D5-E820784B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BAD844-D9DE-419E-BEFC-8A69A2AE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B3BE78-3783-48F1-97A3-2F83221E0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C5D40F6-4493-4ECB-BDC7-E1AE2A15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55F2D01-E993-40B7-BCAA-9CC0913F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BBDE102-4431-4D6B-9550-9647BF9E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585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4535A-02CE-4D51-B66C-F78DD6D4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B67F321-6BF7-4CF8-AFBF-DDF1578D1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24CAE3-02B5-47C6-A9E1-85DACBBE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AA9F333-EBFA-41EF-B6E2-FFD1AE6C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8BCA549-A090-4AC9-9FD6-B17C7963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C05A04F-FBC1-4D24-80BE-960D49E6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389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D1F28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A9F5BED-0B40-4B45-BAF3-2C32A197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8A5E87-3053-44F7-9687-72CEB9FEA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A250B9E-47C0-4A15-94EB-68B2FAD4E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4CB5-177F-4DB7-96CF-72A1DE9206F9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1AD4D82-E896-484F-90A3-A9013E28E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6D981A3-C8FA-4C40-BCB1-F669E60B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7D42-BC73-4A2F-B881-E035FFD1D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035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764544-816D-46AF-BFC1-BB85A5FE6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5191125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defRPr/>
            </a:pPr>
            <a:r>
              <a:rPr lang="en-US" sz="4000" b="1" dirty="0"/>
              <a:t>BOGÁRVILÁG ÓVODA  NAGYMÁCSÉD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4E6B29C-BB17-4A26-821B-40F00090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496" y="2021249"/>
            <a:ext cx="6551734" cy="41557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>
              <a:defRPr/>
            </a:pPr>
            <a:r>
              <a:rPr lang="en-US" sz="3200" dirty="0"/>
              <a:t>ERASMUS+ </a:t>
            </a:r>
            <a:r>
              <a:rPr lang="en-US" sz="3200" dirty="0" err="1"/>
              <a:t>pályázat</a:t>
            </a:r>
            <a:r>
              <a:rPr lang="en-US" sz="3200" dirty="0"/>
              <a:t> </a:t>
            </a:r>
            <a:r>
              <a:rPr lang="en-US" sz="3200" dirty="0" err="1"/>
              <a:t>tevékenység</a:t>
            </a:r>
            <a:r>
              <a:rPr lang="en-US" sz="3200" dirty="0"/>
              <a:t> </a:t>
            </a:r>
            <a:r>
              <a:rPr lang="en-US" sz="3200" dirty="0" err="1"/>
              <a:t>terve</a:t>
            </a:r>
            <a:endParaRPr lang="en-US" sz="3200" dirty="0"/>
          </a:p>
          <a:p>
            <a:pPr>
              <a:defRPr/>
            </a:pPr>
            <a:endParaRPr lang="sk-SK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3600" b="1" dirty="0"/>
              <a:t>FEBRUÁR</a:t>
            </a:r>
          </a:p>
          <a:p>
            <a:pPr algn="l">
              <a:defRPr/>
            </a:pPr>
            <a:endParaRPr lang="en-US" sz="2000" dirty="0"/>
          </a:p>
        </p:txBody>
      </p:sp>
      <p:pic>
        <p:nvPicPr>
          <p:cNvPr id="54277" name="Kép 4" descr="https://scontent-vie1-1.xx.fbcdn.net/v/t1.15752-9/47341218_583189618789682_539457405730160640_n.png?_nc_cat=105&amp;_nc_ht=scontent-vie1-1.xx&amp;oh=190f92d744794ec55e1c9ddaa32ff5a1&amp;oe=5C699D42">
            <a:extLst>
              <a:ext uri="{FF2B5EF4-FFF2-40B4-BE49-F238E27FC236}">
                <a16:creationId xmlns:a16="http://schemas.microsoft.com/office/drawing/2014/main" id="{4DD133E9-918D-4D50-8B2C-90EF552D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896" y="546603"/>
            <a:ext cx="4126372" cy="13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Kép 3" descr="Nem talÃ¡lhatÃ³ automatikus leÃ­rÃ¡s.">
            <a:extLst>
              <a:ext uri="{FF2B5EF4-FFF2-40B4-BE49-F238E27FC236}">
                <a16:creationId xmlns:a16="http://schemas.microsoft.com/office/drawing/2014/main" id="{B299068D-2AAC-4901-8F77-023668B7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210" y="2426124"/>
            <a:ext cx="2542373" cy="18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Kép 5" descr="C:\Users\Szilvia\Downloads\ovi logo.jpg">
            <a:extLst>
              <a:ext uri="{FF2B5EF4-FFF2-40B4-BE49-F238E27FC236}">
                <a16:creationId xmlns:a16="http://schemas.microsoft.com/office/drawing/2014/main" id="{BE28F174-0E97-4750-B586-14A10E12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334" y="4559299"/>
            <a:ext cx="1663171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Rectangle 74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944416-BEF8-40D5-9FD1-1E18E2B0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LACI BÁCSI MESÉL NEKÜNK</a:t>
            </a:r>
          </a:p>
        </p:txBody>
      </p:sp>
      <p:pic>
        <p:nvPicPr>
          <p:cNvPr id="80902" name="Picture 6" descr="E:\február-2020, beszámolók\Sikli László-mesemondó\83904894_2686852361350715_6068474891563171840_n.jpg">
            <a:extLst>
              <a:ext uri="{FF2B5EF4-FFF2-40B4-BE49-F238E27FC236}">
                <a16:creationId xmlns:a16="http://schemas.microsoft.com/office/drawing/2014/main" id="{91D2DA68-9E04-42B6-BE5F-58D38518A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451"/>
          <a:stretch/>
        </p:blipFill>
        <p:spPr bwMode="auto">
          <a:xfrm>
            <a:off x="317635" y="321733"/>
            <a:ext cx="4160452" cy="22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905" name="Straight Connector 76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899" name="Picture 2" descr="E:\február-2020, beszámolók\Sikli László-mesemondó\82288136_1760199227443744_3545663092471889920_n.jpg">
            <a:extLst>
              <a:ext uri="{FF2B5EF4-FFF2-40B4-BE49-F238E27FC236}">
                <a16:creationId xmlns:a16="http://schemas.microsoft.com/office/drawing/2014/main" id="{91B870F8-400A-426F-8682-965F7AB69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34206" b="-2"/>
          <a:stretch/>
        </p:blipFill>
        <p:spPr bwMode="auto">
          <a:xfrm>
            <a:off x="317635" y="2705099"/>
            <a:ext cx="4160452" cy="3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" descr="E:\február-2020, beszámolók\Sikli László-mesemondó\83917634_182415819675690_522051135935086592_n.jpg">
            <a:extLst>
              <a:ext uri="{FF2B5EF4-FFF2-40B4-BE49-F238E27FC236}">
                <a16:creationId xmlns:a16="http://schemas.microsoft.com/office/drawing/2014/main" id="{37E5E45E-CD1F-4936-8A1E-079BCFF62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r="2" b="30003"/>
          <a:stretch/>
        </p:blipFill>
        <p:spPr bwMode="auto">
          <a:xfrm>
            <a:off x="4638675" y="299364"/>
            <a:ext cx="27753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E:\február-2020, beszámolók\Sikli László-mesemondó\84090276_2460011124249814_1701908540823699456_n.jpg">
            <a:extLst>
              <a:ext uri="{FF2B5EF4-FFF2-40B4-BE49-F238E27FC236}">
                <a16:creationId xmlns:a16="http://schemas.microsoft.com/office/drawing/2014/main" id="{B7AB8DD5-A6F3-44A5-A208-D6CAD0671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8222" b="2"/>
          <a:stretch/>
        </p:blipFill>
        <p:spPr bwMode="auto">
          <a:xfrm>
            <a:off x="7574805" y="299363"/>
            <a:ext cx="4308687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74">
            <a:extLst>
              <a:ext uri="{FF2B5EF4-FFF2-40B4-BE49-F238E27FC236}">
                <a16:creationId xmlns:a16="http://schemas.microsoft.com/office/drawing/2014/main" id="{65AA28DD-CE07-4AFE-B12D-EAB595E12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5A939A-F464-4C51-BD3A-3592BBFF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Itta farsang, áll a bál...</a:t>
            </a:r>
          </a:p>
        </p:txBody>
      </p:sp>
      <p:pic>
        <p:nvPicPr>
          <p:cNvPr id="81926" name="Picture 2" descr="C:\Users\Zástupkyňa\Downloads\84706252_2913791508660762_471310370825306112_n.jpg">
            <a:extLst>
              <a:ext uri="{FF2B5EF4-FFF2-40B4-BE49-F238E27FC236}">
                <a16:creationId xmlns:a16="http://schemas.microsoft.com/office/drawing/2014/main" id="{07163A21-4236-4EDD-81FD-AA03BBBE3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7" b="3"/>
          <a:stretch/>
        </p:blipFill>
        <p:spPr bwMode="auto">
          <a:xfrm>
            <a:off x="317635" y="299363"/>
            <a:ext cx="4160452" cy="3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 descr="C:\Users\Zástupkyňa\Downloads\84835015_2913790895327490_2845740653386661888_n.jpg">
            <a:extLst>
              <a:ext uri="{FF2B5EF4-FFF2-40B4-BE49-F238E27FC236}">
                <a16:creationId xmlns:a16="http://schemas.microsoft.com/office/drawing/2014/main" id="{D1D6F159-FBE4-435E-A6F0-82087E56A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913"/>
          <a:stretch/>
        </p:blipFill>
        <p:spPr bwMode="auto">
          <a:xfrm>
            <a:off x="4638789" y="299363"/>
            <a:ext cx="4308687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C:\Users\Zástupkyňa\Downloads\83635284_2913790811994165_226898191625224192_n.jpg">
            <a:extLst>
              <a:ext uri="{FF2B5EF4-FFF2-40B4-BE49-F238E27FC236}">
                <a16:creationId xmlns:a16="http://schemas.microsoft.com/office/drawing/2014/main" id="{AA89CFE6-8C71-46F1-9C13-30A6718B9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6"/>
          <a:stretch/>
        </p:blipFill>
        <p:spPr bwMode="auto">
          <a:xfrm>
            <a:off x="9108179" y="299364"/>
            <a:ext cx="27753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C:\Users\Zástupkyňa\Downloads\84597315_2913791195327460_4175478282168303616_n.jpg">
            <a:extLst>
              <a:ext uri="{FF2B5EF4-FFF2-40B4-BE49-F238E27FC236}">
                <a16:creationId xmlns:a16="http://schemas.microsoft.com/office/drawing/2014/main" id="{7BDB061F-7B12-41AA-8565-31FF6AD0E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" r="-1" b="24047"/>
          <a:stretch/>
        </p:blipFill>
        <p:spPr bwMode="auto">
          <a:xfrm>
            <a:off x="317635" y="4295494"/>
            <a:ext cx="4160452" cy="22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9" name="Straight Connector 76">
            <a:extLst>
              <a:ext uri="{FF2B5EF4-FFF2-40B4-BE49-F238E27FC236}">
                <a16:creationId xmlns:a16="http://schemas.microsoft.com/office/drawing/2014/main" id="{3FAEE00F-6FD3-4C83-A73A-5645A0ED1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5AA28DD-CE07-4AFE-B12D-EAB595E12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669A95-AFD0-46E2-9827-0857E722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Családi batyus bál</a:t>
            </a:r>
          </a:p>
        </p:txBody>
      </p:sp>
      <p:pic>
        <p:nvPicPr>
          <p:cNvPr id="82949" name="Picture 6" descr="C:\Users\Zástupkyňa\Pictures\családi bál\84914068_516575785644804_5068089545610756096_n.jpg">
            <a:extLst>
              <a:ext uri="{FF2B5EF4-FFF2-40B4-BE49-F238E27FC236}">
                <a16:creationId xmlns:a16="http://schemas.microsoft.com/office/drawing/2014/main" id="{665FBB60-7803-4D7F-BE4C-5AC54E2D5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" r="-1" b="13945"/>
          <a:stretch/>
        </p:blipFill>
        <p:spPr bwMode="auto">
          <a:xfrm>
            <a:off x="317635" y="299363"/>
            <a:ext cx="4160452" cy="3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5" descr="C:\Users\Zástupkyňa\Pictures\családi bál\84753775_3476577759083244_1669438695440121856_n.jpg">
            <a:extLst>
              <a:ext uri="{FF2B5EF4-FFF2-40B4-BE49-F238E27FC236}">
                <a16:creationId xmlns:a16="http://schemas.microsoft.com/office/drawing/2014/main" id="{3426BA27-6B3B-48CF-9481-ACC39A431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913"/>
          <a:stretch/>
        </p:blipFill>
        <p:spPr bwMode="auto">
          <a:xfrm>
            <a:off x="4638789" y="299363"/>
            <a:ext cx="4308687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C:\Users\Zástupkyňa\Pictures\családi bál\84529655_2541157736013421_7683345464866897920_n.jpg">
            <a:extLst>
              <a:ext uri="{FF2B5EF4-FFF2-40B4-BE49-F238E27FC236}">
                <a16:creationId xmlns:a16="http://schemas.microsoft.com/office/drawing/2014/main" id="{B8206F50-66E6-4238-9EF8-D421AA51B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7" r="-3" b="-3"/>
          <a:stretch/>
        </p:blipFill>
        <p:spPr bwMode="auto">
          <a:xfrm>
            <a:off x="9108179" y="299364"/>
            <a:ext cx="27753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2" descr="C:\Users\Zástupkyňa\Pictures\családi bál\84654297_203178400877844_6333259101375561728_n.jpg">
            <a:extLst>
              <a:ext uri="{FF2B5EF4-FFF2-40B4-BE49-F238E27FC236}">
                <a16:creationId xmlns:a16="http://schemas.microsoft.com/office/drawing/2014/main" id="{E479B5A3-AB32-46C5-9897-19334F75B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7" r="-1" b="13625"/>
          <a:stretch/>
        </p:blipFill>
        <p:spPr bwMode="auto">
          <a:xfrm>
            <a:off x="317635" y="4295494"/>
            <a:ext cx="4160452" cy="22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FAEE00F-6FD3-4C83-A73A-5645A0ED1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3" descr="C:\Users\Zástupkyňa\Pictures\családi bál\84413718_185996969305094_1944627884433866752_n.jpg">
            <a:extLst>
              <a:ext uri="{FF2B5EF4-FFF2-40B4-BE49-F238E27FC236}">
                <a16:creationId xmlns:a16="http://schemas.microsoft.com/office/drawing/2014/main" id="{727BC44D-42EF-41F1-99DF-B48893FFA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r="1" b="34911"/>
          <a:stretch/>
        </p:blipFill>
        <p:spPr bwMode="auto">
          <a:xfrm>
            <a:off x="321734" y="321732"/>
            <a:ext cx="3084025" cy="30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4" descr="C:\Users\Zástupkyňa\Pictures\családi bál\84660244_492160811488176_4307710734550171648_n.jpg">
            <a:extLst>
              <a:ext uri="{FF2B5EF4-FFF2-40B4-BE49-F238E27FC236}">
                <a16:creationId xmlns:a16="http://schemas.microsoft.com/office/drawing/2014/main" id="{2A0E32C4-9940-4CC0-94ED-EF6E6F4D6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347"/>
          <a:stretch/>
        </p:blipFill>
        <p:spPr bwMode="auto">
          <a:xfrm>
            <a:off x="321734" y="3469102"/>
            <a:ext cx="3084025" cy="30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3" descr="C:\Users\Zástupkyňa\Pictures\családi bál\85052392_174907503829828_6664287254673883136_n.jpg">
            <a:extLst>
              <a:ext uri="{FF2B5EF4-FFF2-40B4-BE49-F238E27FC236}">
                <a16:creationId xmlns:a16="http://schemas.microsoft.com/office/drawing/2014/main" id="{14CDE609-5AC3-4B9D-9A95-69644DBF5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r="-2" b="-2"/>
          <a:stretch/>
        </p:blipFill>
        <p:spPr bwMode="auto">
          <a:xfrm>
            <a:off x="3490161" y="321732"/>
            <a:ext cx="4151376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2" descr="C:\Users\Zástupkyňa\Pictures\családi bál\84483491_214894736337963_2578408922377355264_n.jpg">
            <a:extLst>
              <a:ext uri="{FF2B5EF4-FFF2-40B4-BE49-F238E27FC236}">
                <a16:creationId xmlns:a16="http://schemas.microsoft.com/office/drawing/2014/main" id="{2175C682-B5DD-47EE-A6DF-DEA7C2937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3673" b="-2"/>
          <a:stretch/>
        </p:blipFill>
        <p:spPr bwMode="auto">
          <a:xfrm>
            <a:off x="7718889" y="321732"/>
            <a:ext cx="4151376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Širokouhlá</PresentationFormat>
  <Paragraphs>10</Paragraphs>
  <Slides>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Office</vt:lpstr>
      <vt:lpstr>BOGÁRVILÁG ÓVODA  NAGYMÁCSÉD </vt:lpstr>
      <vt:lpstr>LACI BÁCSI MESÉL NEKÜNK</vt:lpstr>
      <vt:lpstr>Itta farsang, áll a bál...</vt:lpstr>
      <vt:lpstr>Családi batyus bál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BOGÁRVILÁG ÓVODA  NAGYMÁCSÉD </dc:title>
  <dc:creator>Štefan Lancz</dc:creator>
  <cp:lastModifiedBy>Štefan Lancz</cp:lastModifiedBy>
  <cp:revision>1</cp:revision>
  <dcterms:created xsi:type="dcterms:W3CDTF">2020-04-19T06:18:52Z</dcterms:created>
  <dcterms:modified xsi:type="dcterms:W3CDTF">2020-04-19T06:20:14Z</dcterms:modified>
</cp:coreProperties>
</file>