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97" r:id="rId2"/>
    <p:sldId id="274" r:id="rId3"/>
    <p:sldId id="275" r:id="rId4"/>
    <p:sldId id="276" r:id="rId5"/>
    <p:sldId id="277" r:id="rId6"/>
    <p:sldId id="278" r:id="rId7"/>
    <p:sldId id="279" r:id="rId8"/>
    <p:sldId id="280" r:id="rId9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2" d="100"/>
          <a:sy n="42" d="100"/>
        </p:scale>
        <p:origin x="278" y="9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5765B7-F04F-4EBF-BDB1-4DFB37E1AEAD}" type="datetimeFigureOut">
              <a:rPr lang="sk-SK" smtClean="0"/>
              <a:t>19. 4. 2020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8EE544-FBAD-44EF-B727-9AB9A8473CB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45942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Diakép helye 1">
            <a:extLst>
              <a:ext uri="{FF2B5EF4-FFF2-40B4-BE49-F238E27FC236}">
                <a16:creationId xmlns:a16="http://schemas.microsoft.com/office/drawing/2014/main" id="{DB709A57-1299-41FB-9ECC-05E9BFD0FC5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Jegyzetek helye 2">
            <a:extLst>
              <a:ext uri="{FF2B5EF4-FFF2-40B4-BE49-F238E27FC236}">
                <a16:creationId xmlns:a16="http://schemas.microsoft.com/office/drawing/2014/main" id="{8EB685C7-51F6-44A8-92F3-4A2CBCC5C1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 altLang="sk-SK"/>
          </a:p>
        </p:txBody>
      </p:sp>
      <p:sp>
        <p:nvSpPr>
          <p:cNvPr id="55300" name="Dia számának helye 3">
            <a:extLst>
              <a:ext uri="{FF2B5EF4-FFF2-40B4-BE49-F238E27FC236}">
                <a16:creationId xmlns:a16="http://schemas.microsoft.com/office/drawing/2014/main" id="{080BCD03-25A4-458E-B71C-7A665A0463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32A6AFC-5051-48EF-B415-37859F772DA7}" type="slidenum">
              <a:rPr lang="sk-SK" altLang="sk-SK">
                <a:latin typeface="Calibri" panose="020F0502020204030204" pitchFamily="34" charset="0"/>
              </a:rPr>
              <a:pPr/>
              <a:t>1</a:t>
            </a:fld>
            <a:endParaRPr lang="sk-SK" altLang="sk-SK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519CE6-D482-42E5-A82E-F90BFC30D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509CBAA-B471-46B7-BF09-DBA47E3F3C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50C1536-0A07-484C-92C6-AF4940151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02CA-AA20-4753-8CCA-1787B2EBDC0B}" type="datetimeFigureOut">
              <a:rPr lang="sk-SK" smtClean="0"/>
              <a:t>19. 4. 2020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AE5542A8-CDE9-41AC-B518-8C567DDA1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F4FF5012-BBD6-477E-B567-3050D1503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CD995-6541-44B8-BD64-48E16906B10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9289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5000">
        <p:checker/>
      </p:transition>
    </mc:Choice>
    <mc:Fallback xmlns="">
      <p:transition spd="slow" advTm="5000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0D32EA-F660-4C43-B414-978B64DF5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795ADFE2-C82A-4DB6-9EAA-005DD64FED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0DE9165-ABA5-4922-B4C6-503334F20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02CA-AA20-4753-8CCA-1787B2EBDC0B}" type="datetimeFigureOut">
              <a:rPr lang="sk-SK" smtClean="0"/>
              <a:t>19. 4. 2020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A15621C8-03A7-4553-A3C4-1683CEAA7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BDFB3F2-6B1F-46E1-8D22-A34D3E666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CD995-6541-44B8-BD64-48E16906B10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8029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5000">
        <p:checker/>
      </p:transition>
    </mc:Choice>
    <mc:Fallback xmlns="">
      <p:transition spd="slow" advTm="5000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2F897056-D71E-41F6-8903-9600DEF4B3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C6BEDAE2-6CA7-4C0A-A98E-5B84EAE022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0CF7741-2244-40B7-AF2F-6C5679DB9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02CA-AA20-4753-8CCA-1787B2EBDC0B}" type="datetimeFigureOut">
              <a:rPr lang="sk-SK" smtClean="0"/>
              <a:t>19. 4. 2020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ADB08E7-8D2E-41C9-BD3D-283776975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A3F048C-EF3B-4AF4-A34A-704B234E2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CD995-6541-44B8-BD64-48E16906B10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7219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5000">
        <p:checker/>
      </p:transition>
    </mc:Choice>
    <mc:Fallback xmlns="">
      <p:transition spd="slow" advTm="5000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C2B21A-DC0C-425E-B41A-C3553AEF8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FB12DA5-AB80-4207-BE37-B5EF074B79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0648E59-103C-4871-A376-8333EF42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02CA-AA20-4753-8CCA-1787B2EBDC0B}" type="datetimeFigureOut">
              <a:rPr lang="sk-SK" smtClean="0"/>
              <a:t>19. 4. 2020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F1F80A2-2370-4CA2-94A9-2BFF5AAAA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D364C47-4DD6-43B9-BF23-2C2846CAC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CD995-6541-44B8-BD64-48E16906B10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9473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5000">
        <p:checker/>
      </p:transition>
    </mc:Choice>
    <mc:Fallback xmlns="">
      <p:transition spd="slow" advTm="5000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57428A-7B91-4EC6-9503-BCBBB3ED3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42E7EAA-E1FC-4F64-91E7-98687647B8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5FFD082-A38B-44B2-8765-52EF2341E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02CA-AA20-4753-8CCA-1787B2EBDC0B}" type="datetimeFigureOut">
              <a:rPr lang="sk-SK" smtClean="0"/>
              <a:t>19. 4. 2020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2965B96-A468-4DDF-AB75-04CF2CCCD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47D2B8A-1096-46DF-9FAE-DAFC45DEE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CD995-6541-44B8-BD64-48E16906B10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3723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5000">
        <p:checker/>
      </p:transition>
    </mc:Choice>
    <mc:Fallback xmlns="">
      <p:transition spd="slow" advTm="5000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0AB533-2BAA-441B-B183-0EBE4066B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0A9DA4B-99A4-4E76-9820-297A50DFD4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C31D2A9-8B23-4A1F-8EA2-9C049CDCB0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0AB3E096-7ABE-4497-850D-2AF8559C9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02CA-AA20-4753-8CCA-1787B2EBDC0B}" type="datetimeFigureOut">
              <a:rPr lang="sk-SK" smtClean="0"/>
              <a:t>19. 4. 2020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A8A6CE1D-212F-4791-8CCB-6586C5D5E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3816BA5F-50F7-45DF-ADA7-90C23F11C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CD995-6541-44B8-BD64-48E16906B10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9327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5000">
        <p:checker/>
      </p:transition>
    </mc:Choice>
    <mc:Fallback xmlns="">
      <p:transition spd="slow" advTm="5000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C96508-93CB-4B7C-B201-CD78BACBD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7BC41AF-ED28-4004-908C-26FB7297E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CC6DB03B-5681-42C3-8827-13C5117BB9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7DD04D4-4DE3-4A88-8555-595EB773D2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2A238805-2AB8-4A68-A8E1-F122AFC56E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ECE7B9EB-C799-4CE0-B61F-A75F384C7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02CA-AA20-4753-8CCA-1787B2EBDC0B}" type="datetimeFigureOut">
              <a:rPr lang="sk-SK" smtClean="0"/>
              <a:t>19. 4. 2020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61422C5A-8C9C-431A-B6DC-F99CB7418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6EDCAB5B-427E-4A47-A10F-72C7B440C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CD995-6541-44B8-BD64-48E16906B10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9106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5000">
        <p:checker/>
      </p:transition>
    </mc:Choice>
    <mc:Fallback xmlns="">
      <p:transition spd="slow" advTm="5000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CA9A5B-4456-4791-AC44-FF76E5A32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BACC7F4B-F07F-43A5-B03F-DB4D3C2E7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02CA-AA20-4753-8CCA-1787B2EBDC0B}" type="datetimeFigureOut">
              <a:rPr lang="sk-SK" smtClean="0"/>
              <a:t>19. 4. 2020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3197DE2C-193D-4396-B4D8-A30588937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D06F34A4-072C-484F-A33A-4201A26D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CD995-6541-44B8-BD64-48E16906B10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4966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5000">
        <p:checker/>
      </p:transition>
    </mc:Choice>
    <mc:Fallback xmlns="">
      <p:transition spd="slow" advTm="5000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7292FF06-7236-4875-8DE2-FFCF1D70D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02CA-AA20-4753-8CCA-1787B2EBDC0B}" type="datetimeFigureOut">
              <a:rPr lang="sk-SK" smtClean="0"/>
              <a:t>19. 4. 2020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3B59A265-FAA2-4A10-AFDA-A6D832CB0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D71E0723-C745-46AB-BFDF-8723F44BB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CD995-6541-44B8-BD64-48E16906B10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744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5000">
        <p:checker/>
      </p:transition>
    </mc:Choice>
    <mc:Fallback xmlns="">
      <p:transition spd="slow" advTm="5000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83ACCC-A7D7-4DFD-A8BF-CC3835B45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BDE60B4-4825-4171-9D15-7F5D50306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C5C3736-BCD2-49C7-AD6C-B1646BA401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EDF0D599-9571-4EC6-BC4E-F0C328827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02CA-AA20-4753-8CCA-1787B2EBDC0B}" type="datetimeFigureOut">
              <a:rPr lang="sk-SK" smtClean="0"/>
              <a:t>19. 4. 2020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6D41E8B2-FF85-4140-B3B2-02F9380FC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157D8493-26DF-45C9-A86D-8129517AF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CD995-6541-44B8-BD64-48E16906B10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8488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5000">
        <p:checker/>
      </p:transition>
    </mc:Choice>
    <mc:Fallback xmlns="">
      <p:transition spd="slow" advTm="5000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8C10BB-6154-4B65-BD8C-8BD756B1C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CA51F6B6-641B-49C3-9D7E-85BA903B38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64C43C8-74D0-4B4B-9AFB-BA22771B3E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8D7D4770-71F9-4205-AF4D-CCEE05A33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02CA-AA20-4753-8CCA-1787B2EBDC0B}" type="datetimeFigureOut">
              <a:rPr lang="sk-SK" smtClean="0"/>
              <a:t>19. 4. 2020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5342C92E-A7CB-40C0-8A40-551EC84E5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84AAB096-528B-45CD-A1C9-411E364BE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CD995-6541-44B8-BD64-48E16906B10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149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5000">
        <p:checker/>
      </p:transition>
    </mc:Choice>
    <mc:Fallback xmlns="">
      <p:transition spd="slow" advTm="5000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4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29577F56-9E4C-4CFF-A1FB-8A2C3628E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052939B-9B7E-4A82-978D-FA4EAC307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ACB52FA-3B51-44B2-A0EA-F85451FF81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E02CA-AA20-4753-8CCA-1787B2EBDC0B}" type="datetimeFigureOut">
              <a:rPr lang="sk-SK" smtClean="0"/>
              <a:t>19. 4. 2020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CAEEA4B-5A87-40A7-ABC8-4FFCC2CEB8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3CE3B0F7-2C9E-40EB-BB96-8E4926D17C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CD995-6541-44B8-BD64-48E16906B10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79768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500" advTm="5000">
        <p:checker/>
      </p:transition>
    </mc:Choice>
    <mc:Fallback xmlns="">
      <p:transition spd="slow" advTm="5000">
        <p:checker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C991AD47-9C99-472F-BDAA-21B183F33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12192001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15">
            <a:extLst>
              <a:ext uri="{FF2B5EF4-FFF2-40B4-BE49-F238E27FC236}">
                <a16:creationId xmlns:a16="http://schemas.microsoft.com/office/drawing/2014/main" id="{9E706731-3860-4E73-9335-A870F6741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42603" cy="6858000"/>
          </a:xfrm>
          <a:custGeom>
            <a:avLst/>
            <a:gdLst>
              <a:gd name="connsiteX0" fmla="*/ 0 w 9742603"/>
              <a:gd name="connsiteY0" fmla="*/ 0 h 6858000"/>
              <a:gd name="connsiteX1" fmla="*/ 152400 w 9742603"/>
              <a:gd name="connsiteY1" fmla="*/ 0 h 6858000"/>
              <a:gd name="connsiteX2" fmla="*/ 6566449 w 9742603"/>
              <a:gd name="connsiteY2" fmla="*/ 0 h 6858000"/>
              <a:gd name="connsiteX3" fmla="*/ 9742603 w 9742603"/>
              <a:gd name="connsiteY3" fmla="*/ 6858000 h 6858000"/>
              <a:gd name="connsiteX4" fmla="*/ 152400 w 9742603"/>
              <a:gd name="connsiteY4" fmla="*/ 6858000 h 6858000"/>
              <a:gd name="connsiteX5" fmla="*/ 0 w 9742603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42603" h="6858000">
                <a:moveTo>
                  <a:pt x="0" y="0"/>
                </a:moveTo>
                <a:lnTo>
                  <a:pt x="152400" y="0"/>
                </a:lnTo>
                <a:lnTo>
                  <a:pt x="6566449" y="0"/>
                </a:lnTo>
                <a:lnTo>
                  <a:pt x="9742603" y="6858000"/>
                </a:lnTo>
                <a:lnTo>
                  <a:pt x="152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9" name="Freeform 11">
            <a:extLst>
              <a:ext uri="{FF2B5EF4-FFF2-40B4-BE49-F238E27FC236}">
                <a16:creationId xmlns:a16="http://schemas.microsoft.com/office/drawing/2014/main" id="{CD2ED21F-DC95-4AD1-8327-D561F5FCA3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380336" cy="6858000"/>
          </a:xfrm>
          <a:custGeom>
            <a:avLst/>
            <a:gdLst>
              <a:gd name="connsiteX0" fmla="*/ 0 w 9380336"/>
              <a:gd name="connsiteY0" fmla="*/ 0 h 6858000"/>
              <a:gd name="connsiteX1" fmla="*/ 6204182 w 9380336"/>
              <a:gd name="connsiteY1" fmla="*/ 0 h 6858000"/>
              <a:gd name="connsiteX2" fmla="*/ 9380336 w 9380336"/>
              <a:gd name="connsiteY2" fmla="*/ 6858000 h 6858000"/>
              <a:gd name="connsiteX3" fmla="*/ 0 w 938033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80336" h="6858000">
                <a:moveTo>
                  <a:pt x="0" y="0"/>
                </a:moveTo>
                <a:lnTo>
                  <a:pt x="6204182" y="0"/>
                </a:lnTo>
                <a:lnTo>
                  <a:pt x="938033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09764544-816D-46AF-BFC1-BB85A5FE6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5125"/>
            <a:ext cx="5191125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>
              <a:defRPr/>
            </a:pPr>
            <a:r>
              <a:rPr lang="en-US" sz="4000" b="1" dirty="0"/>
              <a:t>BOGÁRVILÁG ÓVODA  NAGYMÁCSÉD</a:t>
            </a:r>
            <a:br>
              <a:rPr lang="en-US" sz="2800" b="1" dirty="0"/>
            </a:br>
            <a:endParaRPr lang="en-US" sz="2800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F4E6B29C-BB17-4A26-821B-40F000900E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4644" y="2426124"/>
            <a:ext cx="7037408" cy="3750838"/>
          </a:xfrm>
        </p:spPr>
        <p:txBody>
          <a:bodyPr vert="horz" lIns="91440" tIns="45720" rIns="91440" bIns="45720" rtlCol="0">
            <a:normAutofit/>
          </a:bodyPr>
          <a:lstStyle/>
          <a:p>
            <a:pPr algn="l">
              <a:defRPr/>
            </a:pPr>
            <a:endParaRPr lang="en-US" sz="2000" b="1" dirty="0"/>
          </a:p>
          <a:p>
            <a:pPr>
              <a:defRPr/>
            </a:pPr>
            <a:r>
              <a:rPr lang="en-US" sz="3200" dirty="0"/>
              <a:t>ERASMUS+ </a:t>
            </a:r>
            <a:r>
              <a:rPr lang="en-US" sz="3200" dirty="0" err="1"/>
              <a:t>pályázat</a:t>
            </a:r>
            <a:r>
              <a:rPr lang="en-US" sz="3200" dirty="0"/>
              <a:t> </a:t>
            </a:r>
            <a:r>
              <a:rPr lang="en-US" sz="3200" dirty="0" err="1"/>
              <a:t>tevékenység</a:t>
            </a:r>
            <a:r>
              <a:rPr lang="en-US" sz="3200" dirty="0"/>
              <a:t> </a:t>
            </a:r>
            <a:r>
              <a:rPr lang="en-US" sz="3200" dirty="0" err="1"/>
              <a:t>terve</a:t>
            </a:r>
            <a:endParaRPr lang="en-US" sz="3200" dirty="0"/>
          </a:p>
          <a:p>
            <a:pPr indent="-228600">
              <a:buFont typeface="Arial" panose="020B0604020202020204" pitchFamily="34" charset="0"/>
              <a:buChar char="•"/>
              <a:defRPr/>
            </a:pPr>
            <a:endParaRPr lang="sk-SK" sz="2000" b="1"/>
          </a:p>
          <a:p>
            <a:pPr>
              <a:defRPr/>
            </a:pPr>
            <a:endParaRPr lang="en-US" sz="2000" b="1" dirty="0"/>
          </a:p>
          <a:p>
            <a:pPr>
              <a:defRPr/>
            </a:pPr>
            <a:r>
              <a:rPr lang="en-US" sz="3600" b="1" dirty="0"/>
              <a:t>JÚLIUS</a:t>
            </a:r>
          </a:p>
          <a:p>
            <a:pPr algn="l">
              <a:defRPr/>
            </a:pPr>
            <a:endParaRPr lang="en-US" sz="2000" dirty="0"/>
          </a:p>
        </p:txBody>
      </p:sp>
      <p:pic>
        <p:nvPicPr>
          <p:cNvPr id="54277" name="Kép 4" descr="https://scontent-vie1-1.xx.fbcdn.net/v/t1.15752-9/47341218_583189618789682_539457405730160640_n.png?_nc_cat=105&amp;_nc_ht=scontent-vie1-1.xx&amp;oh=190f92d744794ec55e1c9ddaa32ff5a1&amp;oe=5C699D42">
            <a:extLst>
              <a:ext uri="{FF2B5EF4-FFF2-40B4-BE49-F238E27FC236}">
                <a16:creationId xmlns:a16="http://schemas.microsoft.com/office/drawing/2014/main" id="{4DD133E9-918D-4D50-8B2C-90EF552D8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3896" y="546603"/>
            <a:ext cx="4126372" cy="136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Kép 3" descr="Nem talÃ¡lhatÃ³ automatikus leÃ­rÃ¡s.">
            <a:extLst>
              <a:ext uri="{FF2B5EF4-FFF2-40B4-BE49-F238E27FC236}">
                <a16:creationId xmlns:a16="http://schemas.microsoft.com/office/drawing/2014/main" id="{B299068D-2AAC-4901-8F77-023668B7A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50210" y="2426124"/>
            <a:ext cx="2542373" cy="181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Kép 5" descr="C:\Users\Szilvia\Downloads\ovi logo.jpg">
            <a:extLst>
              <a:ext uri="{FF2B5EF4-FFF2-40B4-BE49-F238E27FC236}">
                <a16:creationId xmlns:a16="http://schemas.microsoft.com/office/drawing/2014/main" id="{BE28F174-0E97-4750-B586-14A10E124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80334" y="4559299"/>
            <a:ext cx="1663171" cy="179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765F4110-C0FC-4D61-ACD2-A7C950EAE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F98FD3F-2724-4E6D-AEF4-59F79F036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defRPr/>
            </a:pPr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Mesés utazás a Föld körül</a:t>
            </a:r>
            <a:b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8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CC94CBDB-A76C-499E-95AB-C0A049E31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2" descr="E:\július-2019\képek\20190625_071425.jpg">
            <a:extLst>
              <a:ext uri="{FF2B5EF4-FFF2-40B4-BE49-F238E27FC236}">
                <a16:creationId xmlns:a16="http://schemas.microsoft.com/office/drawing/2014/main" id="{639007A5-3D4D-42EC-9F46-5E47D9A197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4" r="2942" b="-2"/>
          <a:stretch/>
        </p:blipFill>
        <p:spPr bwMode="auto">
          <a:xfrm>
            <a:off x="317635" y="321733"/>
            <a:ext cx="4160452" cy="62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3" descr="E:\július-2019\képek\20190625_071351.jpg">
            <a:extLst>
              <a:ext uri="{FF2B5EF4-FFF2-40B4-BE49-F238E27FC236}">
                <a16:creationId xmlns:a16="http://schemas.microsoft.com/office/drawing/2014/main" id="{4DA57403-CD82-4942-A884-2E4934AC3B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33" r="2" b="21393"/>
          <a:stretch/>
        </p:blipFill>
        <p:spPr bwMode="auto">
          <a:xfrm>
            <a:off x="4654296" y="299363"/>
            <a:ext cx="7217085" cy="300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BlokTextu 2">
            <a:extLst>
              <a:ext uri="{FF2B5EF4-FFF2-40B4-BE49-F238E27FC236}">
                <a16:creationId xmlns:a16="http://schemas.microsoft.com/office/drawing/2014/main" id="{944E8942-85A9-43B4-849E-6C07DD173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5335" y="4633959"/>
            <a:ext cx="5312806" cy="923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sk-SK" altLang="sk-SK" sz="5400" b="1" dirty="0">
                <a:solidFill>
                  <a:schemeClr val="accent4"/>
                </a:solidFill>
                <a:latin typeface="Curlz MT" panose="04040404050702020202" pitchFamily="82" charset="0"/>
                <a:cs typeface="Andalus" pitchFamily="18" charset="0"/>
              </a:rPr>
              <a:t>Indiánok </a:t>
            </a:r>
            <a:r>
              <a:rPr lang="sk-SK" altLang="sk-SK" sz="5400" b="1" dirty="0" err="1">
                <a:solidFill>
                  <a:schemeClr val="accent4"/>
                </a:solidFill>
                <a:latin typeface="Curlz MT" panose="04040404050702020202" pitchFamily="82" charset="0"/>
                <a:cs typeface="Andalus" pitchFamily="18" charset="0"/>
              </a:rPr>
              <a:t>földjén</a:t>
            </a:r>
            <a:endParaRPr lang="sk-SK" altLang="sk-SK" sz="5400" b="1" dirty="0">
              <a:solidFill>
                <a:schemeClr val="accent4"/>
              </a:solidFill>
              <a:latin typeface="Curlz MT" panose="04040404050702020202" pitchFamily="82" charset="0"/>
              <a:cs typeface="Andalus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5000">
        <p:checker/>
      </p:transition>
    </mc:Choice>
    <mc:Fallback xmlns="">
      <p:transition spd="slow" advTm="5000">
        <p:check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6E13DAD0-A4B0-4817-8995-A0D346584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8EA113B-05C9-4410-8C14-D9D3C5B5E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defRPr/>
            </a:pPr>
            <a:r>
              <a:rPr lang="en-US" sz="4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Sátor készítése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59F9672C-557D-4871-B58C-7874589D7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9" name="Picture 5" descr="E:\július-2019\képek\20190618_084414.jpg">
            <a:extLst>
              <a:ext uri="{FF2B5EF4-FFF2-40B4-BE49-F238E27FC236}">
                <a16:creationId xmlns:a16="http://schemas.microsoft.com/office/drawing/2014/main" id="{323191DE-1D61-46DA-8AE7-53B5560636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7" r="-2" b="-2"/>
          <a:stretch/>
        </p:blipFill>
        <p:spPr bwMode="auto">
          <a:xfrm>
            <a:off x="317635" y="321733"/>
            <a:ext cx="4160452" cy="62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E:\július-2019\képek\20190618_085102.jpg">
            <a:extLst>
              <a:ext uri="{FF2B5EF4-FFF2-40B4-BE49-F238E27FC236}">
                <a16:creationId xmlns:a16="http://schemas.microsoft.com/office/drawing/2014/main" id="{69097C07-F0BF-4CB8-A5A4-03BA6B9CCB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" r="8423" b="3"/>
          <a:stretch/>
        </p:blipFill>
        <p:spPr bwMode="auto">
          <a:xfrm>
            <a:off x="4638955" y="321733"/>
            <a:ext cx="3539976" cy="298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E:\július-2019\képek\20190618_084356.jpg">
            <a:extLst>
              <a:ext uri="{FF2B5EF4-FFF2-40B4-BE49-F238E27FC236}">
                <a16:creationId xmlns:a16="http://schemas.microsoft.com/office/drawing/2014/main" id="{52ABB809-DFE1-47A8-B923-97E2B6B26D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2" r="-3" b="24259"/>
          <a:stretch/>
        </p:blipFill>
        <p:spPr bwMode="auto">
          <a:xfrm>
            <a:off x="8348570" y="321734"/>
            <a:ext cx="3535590" cy="298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5000">
        <p:checker/>
      </p:transition>
    </mc:Choice>
    <mc:Fallback xmlns="">
      <p:transition spd="slow" advTm="5000">
        <p:check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E:\július-2019\képek\20190618_103737.jpg">
            <a:extLst>
              <a:ext uri="{FF2B5EF4-FFF2-40B4-BE49-F238E27FC236}">
                <a16:creationId xmlns:a16="http://schemas.microsoft.com/office/drawing/2014/main" id="{26D7001E-0438-424F-A9C9-9CEA88C11D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" r="16001"/>
          <a:stretch/>
        </p:blipFill>
        <p:spPr bwMode="auto">
          <a:xfrm>
            <a:off x="-1" y="10"/>
            <a:ext cx="737005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E:\július-2019\képek\20190618_085224.jpg">
            <a:extLst>
              <a:ext uri="{FF2B5EF4-FFF2-40B4-BE49-F238E27FC236}">
                <a16:creationId xmlns:a16="http://schemas.microsoft.com/office/drawing/2014/main" id="{63B906C5-9576-426C-BD9F-845ACD4319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63" r="-3" b="17342"/>
          <a:stretch/>
        </p:blipFill>
        <p:spPr bwMode="auto">
          <a:xfrm>
            <a:off x="7534656" y="1"/>
            <a:ext cx="4657344" cy="334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E:\július-2019\képek\20190618_084949.jpg">
            <a:extLst>
              <a:ext uri="{FF2B5EF4-FFF2-40B4-BE49-F238E27FC236}">
                <a16:creationId xmlns:a16="http://schemas.microsoft.com/office/drawing/2014/main" id="{18B52382-AC3F-4CB7-90CE-9A95F0FA8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1" r="-3" b="1435"/>
          <a:stretch/>
        </p:blipFill>
        <p:spPr bwMode="auto">
          <a:xfrm>
            <a:off x="7534654" y="3511296"/>
            <a:ext cx="4657346" cy="334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5000">
        <p:checker/>
      </p:transition>
    </mc:Choice>
    <mc:Fallback xmlns="">
      <p:transition spd="slow" advTm="5000">
        <p:checker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257C9E-A0CC-4C17-8C21-2C3C5D9A1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889" y="4665605"/>
            <a:ext cx="5479538" cy="129243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sz="4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Harci</a:t>
            </a:r>
            <a: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díszben</a:t>
            </a:r>
            <a:endParaRPr lang="en-US" sz="48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195" name="Picture 3" descr="E:\július-2019\képek\64912749_469793200252618_2191462923405099008_n.jpg">
            <a:extLst>
              <a:ext uri="{FF2B5EF4-FFF2-40B4-BE49-F238E27FC236}">
                <a16:creationId xmlns:a16="http://schemas.microsoft.com/office/drawing/2014/main" id="{F3EB42D6-1034-4776-BCF0-ED508DCC49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" r="10246" b="-3"/>
          <a:stretch/>
        </p:blipFill>
        <p:spPr bwMode="auto">
          <a:xfrm>
            <a:off x="20" y="1"/>
            <a:ext cx="4848284" cy="435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2" descr="E:\július-2019\képek\20190618_103757.jpg">
            <a:extLst>
              <a:ext uri="{FF2B5EF4-FFF2-40B4-BE49-F238E27FC236}">
                <a16:creationId xmlns:a16="http://schemas.microsoft.com/office/drawing/2014/main" id="{0367A6F5-B2CC-44B1-9AFD-7F285C2C3E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80" r="-1" b="2577"/>
          <a:stretch/>
        </p:blipFill>
        <p:spPr bwMode="auto">
          <a:xfrm>
            <a:off x="4972050" y="-1"/>
            <a:ext cx="7216902" cy="435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E:\július-2019\képek\64611714_2310432379219592_4120655915147853824_n.jpg">
            <a:extLst>
              <a:ext uri="{FF2B5EF4-FFF2-40B4-BE49-F238E27FC236}">
                <a16:creationId xmlns:a16="http://schemas.microsoft.com/office/drawing/2014/main" id="{BE4F63A3-D16A-4BC7-BEDD-1DD7DE7618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98" r="2" b="19202"/>
          <a:stretch/>
        </p:blipFill>
        <p:spPr bwMode="auto">
          <a:xfrm>
            <a:off x="20" y="4472610"/>
            <a:ext cx="4848284" cy="238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 advTm="5000">
        <p:checker/>
      </p:transition>
    </mc:Choice>
    <mc:Fallback xmlns="">
      <p:transition spd="slow" advTm="5000">
        <p:check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A16312-A2BF-45D5-A1CB-D30E78D6E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2621" y="4665605"/>
            <a:ext cx="6638806" cy="129243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Mese a tűz körül</a:t>
            </a:r>
          </a:p>
        </p:txBody>
      </p:sp>
      <p:pic>
        <p:nvPicPr>
          <p:cNvPr id="9220" name="Picture 3" descr="E:\július-2019\képek\20190618_103737.jpg">
            <a:extLst>
              <a:ext uri="{FF2B5EF4-FFF2-40B4-BE49-F238E27FC236}">
                <a16:creationId xmlns:a16="http://schemas.microsoft.com/office/drawing/2014/main" id="{72B1FAAC-4D39-43EA-AFA4-91177F9801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87" b="-3"/>
          <a:stretch/>
        </p:blipFill>
        <p:spPr bwMode="auto">
          <a:xfrm>
            <a:off x="20" y="1"/>
            <a:ext cx="4848284" cy="435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" descr="E:\július-2019\képek\20190618_104616.jpg">
            <a:extLst>
              <a:ext uri="{FF2B5EF4-FFF2-40B4-BE49-F238E27FC236}">
                <a16:creationId xmlns:a16="http://schemas.microsoft.com/office/drawing/2014/main" id="{F92C7D23-7077-4419-ADD7-6E94BC6F61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6" r="-1" b="14721"/>
          <a:stretch/>
        </p:blipFill>
        <p:spPr bwMode="auto">
          <a:xfrm>
            <a:off x="4972050" y="-1"/>
            <a:ext cx="7216902" cy="435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E:\július-2019\képek\64510636_920497094949439_216704834072477696_n.jpg">
            <a:extLst>
              <a:ext uri="{FF2B5EF4-FFF2-40B4-BE49-F238E27FC236}">
                <a16:creationId xmlns:a16="http://schemas.microsoft.com/office/drawing/2014/main" id="{6AC864A9-26B6-4117-9065-81BD9697AB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1" r="2" b="25390"/>
          <a:stretch/>
        </p:blipFill>
        <p:spPr bwMode="auto">
          <a:xfrm>
            <a:off x="20" y="4472610"/>
            <a:ext cx="4848284" cy="238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 advTm="5000">
        <p:checker/>
      </p:transition>
    </mc:Choice>
    <mc:Fallback xmlns="">
      <p:transition spd="slow" advTm="5000">
        <p:check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53ECB8F-C504-4DB7-BCCE-7B13A9F6C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defRPr/>
            </a:pPr>
            <a:r>
              <a:rPr lang="en-US" sz="5400" b="1">
                <a:solidFill>
                  <a:srgbClr val="FFFFFF"/>
                </a:solidFill>
              </a:rPr>
              <a:t>Erőpróba</a:t>
            </a:r>
          </a:p>
        </p:txBody>
      </p:sp>
      <p:pic>
        <p:nvPicPr>
          <p:cNvPr id="10243" name="Picture 2" descr="E:\július-2019\képek\20190701_103018.jpg">
            <a:extLst>
              <a:ext uri="{FF2B5EF4-FFF2-40B4-BE49-F238E27FC236}">
                <a16:creationId xmlns:a16="http://schemas.microsoft.com/office/drawing/2014/main" id="{CBF12373-F91A-49DC-9685-F1D2D6595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2" t="13335" r="-751"/>
          <a:stretch>
            <a:fillRect/>
          </a:stretch>
        </p:blipFill>
        <p:spPr bwMode="auto">
          <a:xfrm>
            <a:off x="665990" y="307731"/>
            <a:ext cx="2733709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E:\július-2019\képek\20190701_103939.jpg">
            <a:extLst>
              <a:ext uri="{FF2B5EF4-FFF2-40B4-BE49-F238E27FC236}">
                <a16:creationId xmlns:a16="http://schemas.microsoft.com/office/drawing/2014/main" id="{6D5B3F9B-63BF-4D1A-8C3D-A8B404189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2" t="17369" r="3067" b="8386"/>
          <a:stretch>
            <a:fillRect/>
          </a:stretch>
        </p:blipFill>
        <p:spPr bwMode="auto">
          <a:xfrm>
            <a:off x="4595079" y="307731"/>
            <a:ext cx="3014624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50" name="Straight Connector 77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5" name="Picture 5" descr="E:\július-2019\képek\20190701_103541.jpg">
            <a:extLst>
              <a:ext uri="{FF2B5EF4-FFF2-40B4-BE49-F238E27FC236}">
                <a16:creationId xmlns:a16="http://schemas.microsoft.com/office/drawing/2014/main" id="{DA7D9CB9-DF1A-4A62-B081-628C96594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0" t="14175" b="3926"/>
          <a:stretch>
            <a:fillRect/>
          </a:stretch>
        </p:blipFill>
        <p:spPr bwMode="auto">
          <a:xfrm>
            <a:off x="8600315" y="330045"/>
            <a:ext cx="3122736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51" name="Straight Connector 79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5000">
        <p:checker/>
      </p:transition>
    </mc:Choice>
    <mc:Fallback xmlns="">
      <p:transition spd="slow" advTm="5000">
        <p:checker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július-2019\képek\20190618_105109.jpg">
            <a:extLst>
              <a:ext uri="{FF2B5EF4-FFF2-40B4-BE49-F238E27FC236}">
                <a16:creationId xmlns:a16="http://schemas.microsoft.com/office/drawing/2014/main" id="{FD23B3FF-E3C0-4C0E-8910-FF1DB775D3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83" b="1331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B432D73-5C38-474F-AF96-A3228731B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45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5000">
        <p:checker/>
      </p:transition>
    </mc:Choice>
    <mc:Fallback xmlns="">
      <p:transition spd="slow" advTm="5000">
        <p:checker/>
      </p:transition>
    </mc:Fallback>
  </mc:AlternateContent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28</Words>
  <Application>Microsoft Office PowerPoint</Application>
  <PresentationFormat>Širokouhlá</PresentationFormat>
  <Paragraphs>13</Paragraphs>
  <Slides>8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Curlz MT</vt:lpstr>
      <vt:lpstr>Motív Office</vt:lpstr>
      <vt:lpstr>BOGÁRVILÁG ÓVODA  NAGYMÁCSÉD </vt:lpstr>
      <vt:lpstr>Mesés utazás a Föld körül </vt:lpstr>
      <vt:lpstr>Sátor készítése</vt:lpstr>
      <vt:lpstr>Prezentácia programu PowerPoint</vt:lpstr>
      <vt:lpstr>Harci díszben</vt:lpstr>
      <vt:lpstr>Mese a tűz körül</vt:lpstr>
      <vt:lpstr>Erőpróba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BOGÁRVILÁG ÓVODA  NAGYMÁCSÉD </dc:title>
  <dc:creator>Štefan Lancz</dc:creator>
  <cp:lastModifiedBy>Štefan Lancz</cp:lastModifiedBy>
  <cp:revision>1</cp:revision>
  <dcterms:created xsi:type="dcterms:W3CDTF">2020-04-19T06:15:39Z</dcterms:created>
  <dcterms:modified xsi:type="dcterms:W3CDTF">2020-04-19T06:17:43Z</dcterms:modified>
</cp:coreProperties>
</file>