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7" r:id="rId2"/>
    <p:sldId id="311" r:id="rId3"/>
    <p:sldId id="314" r:id="rId4"/>
    <p:sldId id="312" r:id="rId5"/>
    <p:sldId id="313" r:id="rId6"/>
    <p:sldId id="310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E395"/>
    <a:srgbClr val="EB1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9E811-7D24-40E2-B57D-29942701C86C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45640-2C54-4C7B-A91F-3B4A481A6C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209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>
            <a:extLst>
              <a:ext uri="{FF2B5EF4-FFF2-40B4-BE49-F238E27FC236}">
                <a16:creationId xmlns:a16="http://schemas.microsoft.com/office/drawing/2014/main" id="{DB709A57-1299-41FB-9ECC-05E9BFD0FC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Jegyzetek helye 2">
            <a:extLst>
              <a:ext uri="{FF2B5EF4-FFF2-40B4-BE49-F238E27FC236}">
                <a16:creationId xmlns:a16="http://schemas.microsoft.com/office/drawing/2014/main" id="{8EB685C7-51F6-44A8-92F3-4A2CBCC5C1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/>
          </a:p>
        </p:txBody>
      </p:sp>
      <p:sp>
        <p:nvSpPr>
          <p:cNvPr id="55300" name="Dia számának helye 3">
            <a:extLst>
              <a:ext uri="{FF2B5EF4-FFF2-40B4-BE49-F238E27FC236}">
                <a16:creationId xmlns:a16="http://schemas.microsoft.com/office/drawing/2014/main" id="{080BCD03-25A4-458E-B71C-7A665A046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2A6AFC-5051-48EF-B415-37859F772DA7}" type="slidenum">
              <a:rPr lang="sk-SK" altLang="sk-SK">
                <a:latin typeface="Calibri" panose="020F0502020204030204" pitchFamily="34" charset="0"/>
              </a:rPr>
              <a:pPr/>
              <a:t>1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ACD1F-5FA9-410B-A9A6-126E0CBED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88C689-A587-4E22-BE61-24BA3D319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A775E87-F718-4977-9E52-D8518A67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6E31-6DDB-4A45-9A9E-ECB1AF1FC4C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5806941-CAB1-4334-BAE6-6831F1CA4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8EBC101-C6DE-4252-9B32-B3B07CBE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F441-1481-4AF2-9354-8662A3F8F2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227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FD2B1-BFD6-45B8-844A-C812CA77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73C1443-7C42-453D-8A8E-CD1F910E6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2456FD2-A3D0-4FA9-802E-FFFC087A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6E31-6DDB-4A45-9A9E-ECB1AF1FC4C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770F2FB-5392-4A81-A471-6311630D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F00EC47-51CE-4F07-9166-7494363C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F441-1481-4AF2-9354-8662A3F8F2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309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1A169EC-1F84-4E9E-91B9-318B536B8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1EAEA06-9506-4F2E-8762-5D5033F9E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4B34EBC-D25C-4A06-AA58-FE22E83E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6E31-6DDB-4A45-9A9E-ECB1AF1FC4C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F247B55-D582-4215-85FB-D1E1DBCE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7F06010-6D8C-48D2-B6D3-9B5355FBE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F441-1481-4AF2-9354-8662A3F8F2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898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B1C4B-AB5F-4727-B4FE-3CC696D8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05C679-FDEA-4741-8FDB-D9A34430E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FF128D7-7C60-448D-A1BC-BF663CD15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6E31-6DDB-4A45-9A9E-ECB1AF1FC4C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B8EA1FD-2F4B-4F6B-990F-61C4CBAD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F9C0685-09B3-4C50-921E-A006BAFB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F441-1481-4AF2-9354-8662A3F8F2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479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E0257-5194-460B-A8DC-57FB60A0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8E1FD9-346A-4592-A7AC-14CB340B6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31E3A1E-0F5F-4DE8-ABC7-CC8A417C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6E31-6DDB-4A45-9A9E-ECB1AF1FC4C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91F9CC4-7399-458D-8675-64501D2C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36BF3DF-6474-4E6E-B07D-7D56FF65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F441-1481-4AF2-9354-8662A3F8F2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671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8C306-DB69-4FD8-AB30-90587C11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EEFEDB-C912-47AB-9521-18BCA6BF8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3AA2FBD-A547-4C4D-9E01-A53457D6A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29F6633-97A4-4E57-8DD0-ECFDC7197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6E31-6DDB-4A45-9A9E-ECB1AF1FC4C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1ABC92F-5474-4A0C-BB23-7907FD4F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EB9415B-2E7C-4AF8-A857-759589E1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F441-1481-4AF2-9354-8662A3F8F2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783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6C726-6B1A-4919-A9F4-6AD9ABB03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11A015-CFB5-46C6-9B54-A969C009E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639A0BA-09E7-4D76-863C-13EE22148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0BD0294-D83C-4408-918A-660ABF2E4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9366B83-302D-4FEC-B660-4E9A2F72B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6C6A6A8A-0155-4E4F-AFC9-4CFB0F69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6E31-6DDB-4A45-9A9E-ECB1AF1FC4C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B9BA644E-A0B6-4618-A96D-ED984F62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9957DCA7-0688-4FA7-B7E2-1AEA77C5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F441-1481-4AF2-9354-8662A3F8F2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487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E14BD-A408-46B8-93F7-3F6360CF0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CA93F82-0BE7-45F5-ACFE-DEBFB01E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6E31-6DDB-4A45-9A9E-ECB1AF1FC4C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98FE6F6-20CD-4113-AF2C-FD5CE9D8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F572F47-015D-4F3B-8B60-9F9289C4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F441-1481-4AF2-9354-8662A3F8F2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210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CDAA0CC-43A9-4E76-BDC4-7F308A59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6E31-6DDB-4A45-9A9E-ECB1AF1FC4C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A60CAEA-7EEB-4EB6-A638-C7308614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C0B005E-A7A7-4B32-9DEB-DD484569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F441-1481-4AF2-9354-8662A3F8F2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71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47A37-732F-4CA6-937F-9C4E3D8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6490951-C552-4F4D-BDFA-99778716C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ABE6CD-C295-4E52-B186-1CB5037A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5A5F40E-DDE4-4F4A-B0EF-0A2CC578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6E31-6DDB-4A45-9A9E-ECB1AF1FC4C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301DAE5-9F8C-4BE2-A801-CD2E8A38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6508A33-6604-46DF-B9D7-EA96D031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F441-1481-4AF2-9354-8662A3F8F2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177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165DD-F6AA-4DEA-9F1E-9770ADBF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382727E-0051-494C-B445-D528182E6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0695EA-D454-4E0E-AF7B-3D9EBB8D7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2B86154-5895-4A7C-9948-02F4431F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6E31-6DDB-4A45-9A9E-ECB1AF1FC4C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E9538DD-633E-4103-9E77-610DC60E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3C03672-EB04-4903-95A8-20DB63FB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F441-1481-4AF2-9354-8662A3F8F2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556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ADE39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0140A71-A71E-4AEC-A1FC-5F4F15C0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2778A3-6164-4B35-B348-14394D06D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483B235-BAA7-4F92-8F38-DC6A50A78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16E31-6DDB-4A45-9A9E-ECB1AF1FC4C1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B76AA4F-1B3E-40A0-BC87-518DE976E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C003EBA-742C-4F63-95D5-760673D57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0F441-1481-4AF2-9354-8662A3F8F2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497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991AD47-9C99-472F-BDAA-21B183F33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15">
            <a:extLst>
              <a:ext uri="{FF2B5EF4-FFF2-40B4-BE49-F238E27FC236}">
                <a16:creationId xmlns:a16="http://schemas.microsoft.com/office/drawing/2014/main" id="{9E706731-3860-4E73-9335-A870F6741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CD2ED21F-DC95-4AD1-8327-D561F5FCA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9764544-816D-46AF-BFC1-BB85A5FE6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5191125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defRPr/>
            </a:pPr>
            <a:r>
              <a:rPr lang="en-US" sz="4000" b="1" dirty="0"/>
              <a:t>BOGÁRVILÁG ÓVODA  NAGYMÁCSÉD</a:t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4E6B29C-BB17-4A26-821B-40F00090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3" y="2426124"/>
            <a:ext cx="6718967" cy="3750838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defRPr/>
            </a:pPr>
            <a:endParaRPr lang="en-US" sz="2000" b="1" dirty="0"/>
          </a:p>
          <a:p>
            <a:pPr>
              <a:defRPr/>
            </a:pPr>
            <a:r>
              <a:rPr lang="en-US" sz="3200" dirty="0"/>
              <a:t>ERASMUS+ </a:t>
            </a:r>
            <a:r>
              <a:rPr lang="en-US" sz="3200" dirty="0" err="1"/>
              <a:t>pályázat</a:t>
            </a:r>
            <a:r>
              <a:rPr lang="en-US" sz="3200" dirty="0"/>
              <a:t> </a:t>
            </a:r>
            <a:r>
              <a:rPr lang="en-US" sz="3200" dirty="0" err="1"/>
              <a:t>tevékenység</a:t>
            </a:r>
            <a:r>
              <a:rPr lang="en-US" sz="3200" dirty="0"/>
              <a:t> </a:t>
            </a:r>
            <a:r>
              <a:rPr lang="en-US" sz="3200" dirty="0" err="1"/>
              <a:t>terve</a:t>
            </a:r>
            <a:endParaRPr lang="en-US" sz="3200" dirty="0"/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>
              <a:defRPr/>
            </a:pPr>
            <a:r>
              <a:rPr lang="sk-SK" sz="3600" b="1"/>
              <a:t>DEC</a:t>
            </a:r>
            <a:r>
              <a:rPr lang="en-US" sz="3600" b="1"/>
              <a:t>EMBER</a:t>
            </a:r>
            <a:endParaRPr lang="en-US" sz="3600" b="1" dirty="0"/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  <p:pic>
        <p:nvPicPr>
          <p:cNvPr id="54277" name="Kép 4" descr="https://scontent-vie1-1.xx.fbcdn.net/v/t1.15752-9/47341218_583189618789682_539457405730160640_n.png?_nc_cat=105&amp;_nc_ht=scontent-vie1-1.xx&amp;oh=190f92d744794ec55e1c9ddaa32ff5a1&amp;oe=5C699D42">
            <a:extLst>
              <a:ext uri="{FF2B5EF4-FFF2-40B4-BE49-F238E27FC236}">
                <a16:creationId xmlns:a16="http://schemas.microsoft.com/office/drawing/2014/main" id="{4DD133E9-918D-4D50-8B2C-90EF552D8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896" y="546603"/>
            <a:ext cx="4126372" cy="13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Kép 3" descr="Nem talÃ¡lhatÃ³ automatikus leÃ­rÃ¡s.">
            <a:extLst>
              <a:ext uri="{FF2B5EF4-FFF2-40B4-BE49-F238E27FC236}">
                <a16:creationId xmlns:a16="http://schemas.microsoft.com/office/drawing/2014/main" id="{B299068D-2AAC-4901-8F77-023668B7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0210" y="2426124"/>
            <a:ext cx="2542373" cy="181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Kép 5" descr="C:\Users\Szilvia\Downloads\ovi logo.jpg">
            <a:extLst>
              <a:ext uri="{FF2B5EF4-FFF2-40B4-BE49-F238E27FC236}">
                <a16:creationId xmlns:a16="http://schemas.microsoft.com/office/drawing/2014/main" id="{BE28F174-0E97-4750-B586-14A10E12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0334" y="4559299"/>
            <a:ext cx="1663171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A43906-CFB9-45BC-8DEC-B62117A04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Mikulási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meglepetés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0660" name="Obrázok 4" descr="Obrázok, na ktorom je osoba, vnútri, dieťa, skupina&#10;&#10;Automaticky generovaný popis">
            <a:extLst>
              <a:ext uri="{FF2B5EF4-FFF2-40B4-BE49-F238E27FC236}">
                <a16:creationId xmlns:a16="http://schemas.microsoft.com/office/drawing/2014/main" id="{FC612B2E-18EB-487C-9BE5-31A4A4AA38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r="6597" b="-4"/>
          <a:stretch/>
        </p:blipFill>
        <p:spPr bwMode="auto">
          <a:xfrm>
            <a:off x="317635" y="321733"/>
            <a:ext cx="4151681" cy="30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Obrázok 5" descr="Obrázok, na ktorom je podlaha, vnútri, záclona, osoba&#10;&#10;Automaticky generovaný popis">
            <a:extLst>
              <a:ext uri="{FF2B5EF4-FFF2-40B4-BE49-F238E27FC236}">
                <a16:creationId xmlns:a16="http://schemas.microsoft.com/office/drawing/2014/main" id="{EA9AAA59-D678-43ED-8466-860C170555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6" r="9736" b="1"/>
          <a:stretch/>
        </p:blipFill>
        <p:spPr bwMode="auto">
          <a:xfrm>
            <a:off x="4638955" y="321733"/>
            <a:ext cx="3539976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Obrázok 3" descr="Obrázok, na ktorom je vnútri, osoba, oblečenie, žena&#10;&#10;Automaticky generovaný popis">
            <a:extLst>
              <a:ext uri="{FF2B5EF4-FFF2-40B4-BE49-F238E27FC236}">
                <a16:creationId xmlns:a16="http://schemas.microsoft.com/office/drawing/2014/main" id="{63F6A3E3-5966-4D6D-8A67-65B4578BE0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r="1" b="38496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2" name="Obrázok 6" descr="Obrázok, na ktorom je osoba, dieťa, vnútri, mladé&#10;&#10;Automaticky generovaný popis">
            <a:extLst>
              <a:ext uri="{FF2B5EF4-FFF2-40B4-BE49-F238E27FC236}">
                <a16:creationId xmlns:a16="http://schemas.microsoft.com/office/drawing/2014/main" id="{BA4E8FA1-6093-446C-A12D-64A10A9516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4" r="19697" b="-1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BlokTextu 2">
            <a:extLst>
              <a:ext uri="{FF2B5EF4-FFF2-40B4-BE49-F238E27FC236}">
                <a16:creationId xmlns:a16="http://schemas.microsoft.com/office/drawing/2014/main" id="{6C5252F2-5CBC-4F0D-BB68-EF5883674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821" y="5645498"/>
            <a:ext cx="6135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sk-SK" altLang="sk-SK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Gál </a:t>
            </a:r>
            <a:r>
              <a:rPr lang="sk-SK" altLang="sk-SK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Tamás</a:t>
            </a:r>
            <a:r>
              <a:rPr lang="sk-SK" altLang="sk-SK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 </a:t>
            </a:r>
            <a:r>
              <a:rPr lang="sk-SK" altLang="sk-SK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Dorottya</a:t>
            </a:r>
            <a:r>
              <a:rPr lang="sk-SK" altLang="sk-SK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sk-SK" altLang="sk-SK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c.fergeteges</a:t>
            </a:r>
            <a:r>
              <a:rPr lang="sk-SK" altLang="sk-SK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sk-SK" altLang="sk-SK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előadása</a:t>
            </a:r>
            <a:endParaRPr lang="sk-SK" altLang="sk-SK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FC0467-B844-4135-8D0A-C1943DACB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Lucázás</a:t>
            </a:r>
          </a:p>
        </p:txBody>
      </p:sp>
      <p:pic>
        <p:nvPicPr>
          <p:cNvPr id="71684" name="Obrázok 3">
            <a:extLst>
              <a:ext uri="{FF2B5EF4-FFF2-40B4-BE49-F238E27FC236}">
                <a16:creationId xmlns:a16="http://schemas.microsoft.com/office/drawing/2014/main" id="{2C2BAD43-5466-4A78-B0D5-DD7BE9BEF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" r="2" b="17130"/>
          <a:stretch/>
        </p:blipFill>
        <p:spPr bwMode="auto">
          <a:xfrm>
            <a:off x="307840" y="321732"/>
            <a:ext cx="3793472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Obrázok 6">
            <a:extLst>
              <a:ext uri="{FF2B5EF4-FFF2-40B4-BE49-F238E27FC236}">
                <a16:creationId xmlns:a16="http://schemas.microsoft.com/office/drawing/2014/main" id="{122F23A8-5FCD-476A-903C-33C35A1554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2" r="1" b="16234"/>
          <a:stretch/>
        </p:blipFill>
        <p:spPr bwMode="auto">
          <a:xfrm>
            <a:off x="4194959" y="321734"/>
            <a:ext cx="37975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Obrázok 2">
            <a:extLst>
              <a:ext uri="{FF2B5EF4-FFF2-40B4-BE49-F238E27FC236}">
                <a16:creationId xmlns:a16="http://schemas.microsoft.com/office/drawing/2014/main" id="{49A3A0D8-3FB1-4076-A353-4456AA8B70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r="1" b="14540"/>
          <a:stretch/>
        </p:blipFill>
        <p:spPr bwMode="auto">
          <a:xfrm>
            <a:off x="4190180" y="2422097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Obrázok 4">
            <a:extLst>
              <a:ext uri="{FF2B5EF4-FFF2-40B4-BE49-F238E27FC236}">
                <a16:creationId xmlns:a16="http://schemas.microsoft.com/office/drawing/2014/main" id="{4231F219-8817-4954-BF5A-BB6907B807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r="12922" b="-3"/>
          <a:stretch/>
        </p:blipFill>
        <p:spPr bwMode="auto">
          <a:xfrm>
            <a:off x="8086176" y="321733"/>
            <a:ext cx="3797984" cy="41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86" name="Obrázok 5">
            <a:extLst>
              <a:ext uri="{FF2B5EF4-FFF2-40B4-BE49-F238E27FC236}">
                <a16:creationId xmlns:a16="http://schemas.microsoft.com/office/drawing/2014/main" id="{9ED1D709-9F40-403F-8553-0C8C6B7B49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" r="1" b="26757"/>
          <a:stretch/>
        </p:blipFill>
        <p:spPr bwMode="auto">
          <a:xfrm>
            <a:off x="307840" y="4525715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5" name="Rectangle 77">
            <a:extLst>
              <a:ext uri="{FF2B5EF4-FFF2-40B4-BE49-F238E27FC236}">
                <a16:creationId xmlns:a16="http://schemas.microsoft.com/office/drawing/2014/main" id="{65AA28DD-CE07-4AFE-B12D-EAB595E12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016BA7-2129-40E0-BB61-9C74D06E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Karácsonyi vásár</a:t>
            </a:r>
          </a:p>
        </p:txBody>
      </p:sp>
      <p:pic>
        <p:nvPicPr>
          <p:cNvPr id="72713" name="Obrázok 3">
            <a:extLst>
              <a:ext uri="{FF2B5EF4-FFF2-40B4-BE49-F238E27FC236}">
                <a16:creationId xmlns:a16="http://schemas.microsoft.com/office/drawing/2014/main" id="{57B3DD5C-27D1-47F0-B5BA-49409A8D8C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r="13757"/>
          <a:stretch/>
        </p:blipFill>
        <p:spPr bwMode="auto">
          <a:xfrm>
            <a:off x="317635" y="299363"/>
            <a:ext cx="4160452" cy="383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Obrázok 2">
            <a:extLst>
              <a:ext uri="{FF2B5EF4-FFF2-40B4-BE49-F238E27FC236}">
                <a16:creationId xmlns:a16="http://schemas.microsoft.com/office/drawing/2014/main" id="{A1B0084A-BB6F-4FDB-8770-B0C48640C6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r="1721" b="3"/>
          <a:stretch/>
        </p:blipFill>
        <p:spPr bwMode="auto">
          <a:xfrm>
            <a:off x="4638789" y="299363"/>
            <a:ext cx="4308687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Obrázok 5">
            <a:extLst>
              <a:ext uri="{FF2B5EF4-FFF2-40B4-BE49-F238E27FC236}">
                <a16:creationId xmlns:a16="http://schemas.microsoft.com/office/drawing/2014/main" id="{30949578-38DA-441B-8F3A-C024B2BC3D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1" r="26894" b="3"/>
          <a:stretch/>
        </p:blipFill>
        <p:spPr bwMode="auto">
          <a:xfrm>
            <a:off x="9108179" y="299364"/>
            <a:ext cx="2775313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Obrázok 4">
            <a:extLst>
              <a:ext uri="{FF2B5EF4-FFF2-40B4-BE49-F238E27FC236}">
                <a16:creationId xmlns:a16="http://schemas.microsoft.com/office/drawing/2014/main" id="{E17B903F-A1A8-426E-8E17-353067F2A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1" r="-1" b="-1"/>
          <a:stretch/>
        </p:blipFill>
        <p:spPr bwMode="auto">
          <a:xfrm>
            <a:off x="317635" y="4295494"/>
            <a:ext cx="4160452" cy="22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716" name="Straight Connector 79">
            <a:extLst>
              <a:ext uri="{FF2B5EF4-FFF2-40B4-BE49-F238E27FC236}">
                <a16:creationId xmlns:a16="http://schemas.microsoft.com/office/drawing/2014/main" id="{3FAEE00F-6FD3-4C83-A73A-5645A0ED1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9A5B18-B14B-4B39-A2CD-A21C7926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Karácsonyi műsor</a:t>
            </a:r>
          </a:p>
        </p:txBody>
      </p:sp>
      <p:pic>
        <p:nvPicPr>
          <p:cNvPr id="73733" name="Obrázok 4">
            <a:extLst>
              <a:ext uri="{FF2B5EF4-FFF2-40B4-BE49-F238E27FC236}">
                <a16:creationId xmlns:a16="http://schemas.microsoft.com/office/drawing/2014/main" id="{4B8EDAA9-D5F8-4085-878F-0AE404E4F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0" r="1" b="12726"/>
          <a:stretch/>
        </p:blipFill>
        <p:spPr bwMode="auto">
          <a:xfrm>
            <a:off x="307840" y="321732"/>
            <a:ext cx="3793472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Obrázok 2">
            <a:extLst>
              <a:ext uri="{FF2B5EF4-FFF2-40B4-BE49-F238E27FC236}">
                <a16:creationId xmlns:a16="http://schemas.microsoft.com/office/drawing/2014/main" id="{2D275455-6BA3-49AD-A1E3-DF5523FD3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 r="1" b="1"/>
          <a:stretch/>
        </p:blipFill>
        <p:spPr bwMode="auto">
          <a:xfrm>
            <a:off x="4194959" y="321734"/>
            <a:ext cx="37975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Obrázok 5">
            <a:extLst>
              <a:ext uri="{FF2B5EF4-FFF2-40B4-BE49-F238E27FC236}">
                <a16:creationId xmlns:a16="http://schemas.microsoft.com/office/drawing/2014/main" id="{94B1A77C-8B49-41D9-8026-1A5B5E303B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1" r="-2" b="16028"/>
          <a:stretch/>
        </p:blipFill>
        <p:spPr bwMode="auto">
          <a:xfrm>
            <a:off x="4190180" y="2422097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Obrázok 6">
            <a:extLst>
              <a:ext uri="{FF2B5EF4-FFF2-40B4-BE49-F238E27FC236}">
                <a16:creationId xmlns:a16="http://schemas.microsoft.com/office/drawing/2014/main" id="{67CE4AFD-BDC4-496B-9189-9ACC5AC84E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2"/>
          <a:stretch/>
        </p:blipFill>
        <p:spPr bwMode="auto">
          <a:xfrm>
            <a:off x="8086176" y="321733"/>
            <a:ext cx="3797984" cy="41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2" name="Obrázok 3">
            <a:extLst>
              <a:ext uri="{FF2B5EF4-FFF2-40B4-BE49-F238E27FC236}">
                <a16:creationId xmlns:a16="http://schemas.microsoft.com/office/drawing/2014/main" id="{EA9E6948-0A9F-415B-BB30-F55E052DD5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5" r="1" b="14213"/>
          <a:stretch/>
        </p:blipFill>
        <p:spPr bwMode="auto">
          <a:xfrm>
            <a:off x="307840" y="4525715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5AA28DD-CE07-4AFE-B12D-EAB595E12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F148BF-0054-4FB8-8112-D446B13A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Karácsonyi készülődés </a:t>
            </a:r>
          </a:p>
        </p:txBody>
      </p:sp>
      <p:pic>
        <p:nvPicPr>
          <p:cNvPr id="74755" name="Obrázok 3" descr="Obrázok, na ktorom je vnútri, dieťa, knižnica, miestnosť&#10;&#10;Automaticky generovaný popis">
            <a:extLst>
              <a:ext uri="{FF2B5EF4-FFF2-40B4-BE49-F238E27FC236}">
                <a16:creationId xmlns:a16="http://schemas.microsoft.com/office/drawing/2014/main" id="{EC8A3042-2190-4427-A288-47CFF928E3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r="11012" b="3"/>
          <a:stretch/>
        </p:blipFill>
        <p:spPr bwMode="auto">
          <a:xfrm>
            <a:off x="317635" y="299363"/>
            <a:ext cx="4160452" cy="383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Obrázok 6" descr="Obrázok, na ktorom je vnútri, dieťa, chlapec, osoba&#10;&#10;Automaticky generovaný popis">
            <a:extLst>
              <a:ext uri="{FF2B5EF4-FFF2-40B4-BE49-F238E27FC236}">
                <a16:creationId xmlns:a16="http://schemas.microsoft.com/office/drawing/2014/main" id="{7BD87F56-A52B-4898-A809-637B2BEBA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1" r="-2" b="31825"/>
          <a:stretch/>
        </p:blipFill>
        <p:spPr bwMode="auto">
          <a:xfrm>
            <a:off x="4638789" y="299363"/>
            <a:ext cx="4308687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Obrázok 5" descr="Obrázok, na ktorom je osoba, dieťa, mladé, chlapec&#10;&#10;Automaticky generovaný popis">
            <a:extLst>
              <a:ext uri="{FF2B5EF4-FFF2-40B4-BE49-F238E27FC236}">
                <a16:creationId xmlns:a16="http://schemas.microsoft.com/office/drawing/2014/main" id="{1F1103C8-7F8B-4D56-BAE7-EA40FE0B3E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" b="17302"/>
          <a:stretch/>
        </p:blipFill>
        <p:spPr bwMode="auto">
          <a:xfrm>
            <a:off x="9108179" y="299364"/>
            <a:ext cx="2775313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Obrázok 4" descr="Obrázok, na ktorom je posteľ&#10;&#10;Automaticky generovaný popis">
            <a:extLst>
              <a:ext uri="{FF2B5EF4-FFF2-40B4-BE49-F238E27FC236}">
                <a16:creationId xmlns:a16="http://schemas.microsoft.com/office/drawing/2014/main" id="{B89F73A7-B08B-4A92-BC22-E7251BFC24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r="6014" b="-4"/>
          <a:stretch/>
        </p:blipFill>
        <p:spPr bwMode="auto">
          <a:xfrm>
            <a:off x="317635" y="4295494"/>
            <a:ext cx="4160452" cy="22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FAEE00F-6FD3-4C83-A73A-5645A0ED1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</Words>
  <Application>Microsoft Office PowerPoint</Application>
  <PresentationFormat>Širokouhlá</PresentationFormat>
  <Paragraphs>12</Paragraphs>
  <Slides>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Motív Office</vt:lpstr>
      <vt:lpstr>BOGÁRVILÁG ÓVODA  NAGYMÁCSÉD </vt:lpstr>
      <vt:lpstr>Mikulási meglepetés</vt:lpstr>
      <vt:lpstr>Lucázás</vt:lpstr>
      <vt:lpstr>Karácsonyi vásár</vt:lpstr>
      <vt:lpstr>Karácsonyi műsor</vt:lpstr>
      <vt:lpstr>Karácsonyi készülődés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BOGÁRVILÁG ÓVODA  NAGYMÁCSÉD </dc:title>
  <dc:creator>Štefan Lancz</dc:creator>
  <cp:lastModifiedBy>Štefan Lancz</cp:lastModifiedBy>
  <cp:revision>1</cp:revision>
  <dcterms:created xsi:type="dcterms:W3CDTF">2020-04-19T06:25:21Z</dcterms:created>
  <dcterms:modified xsi:type="dcterms:W3CDTF">2020-04-19T06:27:09Z</dcterms:modified>
</cp:coreProperties>
</file>